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1" r:id="rId2"/>
  </p:sldMasterIdLst>
  <p:notesMasterIdLst>
    <p:notesMasterId r:id="rId8"/>
  </p:notesMasterIdLst>
  <p:sldIdLst>
    <p:sldId id="256" r:id="rId3"/>
    <p:sldId id="257" r:id="rId4"/>
    <p:sldId id="258" r:id="rId5"/>
    <p:sldId id="259" r:id="rId6"/>
    <p:sldId id="260" r:id="rId7"/>
  </p:sldIdLst>
  <p:sldSz cx="9144000" cy="6858000" type="screen4x3"/>
  <p:notesSz cx="6858000" cy="9144000"/>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42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Shape 2"/>
          <p:cNvSpPr>
            <a:spLocks noGrp="1" noRot="1" noChangeAspect="1"/>
          </p:cNvSpPr>
          <p:nvPr>
            <p:ph type="sldImg" idx="2"/>
          </p:nvPr>
        </p:nvSpPr>
        <p:spPr bwMode="auto">
          <a:xfrm>
            <a:off x="1143000" y="685800"/>
            <a:ext cx="4572000" cy="3429000"/>
          </a:xfrm>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w="9525">
            <a:noFill/>
            <a:round/>
            <a:headEnd/>
            <a:tailEnd/>
          </a:ln>
        </p:spPr>
      </p:sp>
      <p:sp>
        <p:nvSpPr>
          <p:cNvPr id="3" name="Shape 3"/>
          <p:cNvSpPr txBox="1">
            <a:spLocks noGrp="1"/>
          </p:cNvSpPr>
          <p:nvPr>
            <p:ph type="body" idx="1"/>
          </p:nvPr>
        </p:nvSpPr>
        <p:spPr>
          <a:xfrm>
            <a:off x="685800" y="4343400"/>
            <a:ext cx="5486400" cy="4114800"/>
          </a:xfrm>
          <a:prstGeom prst="rect">
            <a:avLst/>
          </a:prstGeom>
        </p:spPr>
        <p:txBody>
          <a:bodyPr lIns="91425" tIns="91425" rIns="91425" bIns="91425" anchor="t" anchorCtr="0">
            <a:spAutoFit/>
          </a:bodyPr>
          <a:lstStyle/>
          <a:p>
            <a:pPr lvl="1"/>
            <a:r>
              <a:rPr lang="en" noProof="0"/>
              <a:t>
</a:t>
            </a:r>
          </a:p>
          <a:p>
            <a:pPr lvl="0"/>
            <a:endParaRPr noProof="0" smtClean="0"/>
          </a:p>
          <a:p>
            <a:pPr lvl="0"/>
            <a:endParaRPr noProof="0" smtClean="0"/>
          </a:p>
          <a:p>
            <a:pPr lvl="0"/>
            <a:endParaRPr noProof="0" smtClean="0"/>
          </a:p>
          <a:p>
            <a:pPr lvl="0"/>
            <a:endParaRPr noProof="0" smtClean="0"/>
          </a:p>
          <a:p>
            <a:pPr lvl="0"/>
            <a:endParaRPr noProof="0" smtClean="0"/>
          </a:p>
          <a:p>
            <a:pPr lvl="0"/>
            <a:endParaRPr noProof="0" smtClean="0"/>
          </a:p>
          <a:p>
            <a:pPr lvl="0"/>
            <a:endParaRPr noProof="0" smtClean="0"/>
          </a:p>
        </p:txBody>
      </p:sp>
    </p:spTree>
  </p:cSld>
  <p:clrMap bg1="lt1" tx1="dk1" bg2="dk2" tx2="lt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914400" indent="-31750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Shape 76"/>
          <p:cNvSpPr>
            <a:spLocks noGrp="1" noRot="1" noChangeAspect="1"/>
          </p:cNvSpPr>
          <p:nvPr>
            <p:ph type="sldImg" idx="2"/>
          </p:nvPr>
        </p:nvSpPr>
        <p:spPr>
          <a:noFill/>
        </p:spPr>
      </p:sp>
      <p:sp>
        <p:nvSpPr>
          <p:cNvPr id="17410" name="Shape 77"/>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Shape 82"/>
          <p:cNvSpPr>
            <a:spLocks noGrp="1" noRot="1" noChangeAspect="1"/>
          </p:cNvSpPr>
          <p:nvPr>
            <p:ph type="sldImg" idx="2"/>
          </p:nvPr>
        </p:nvSpPr>
        <p:spPr>
          <a:noFill/>
        </p:spPr>
      </p:sp>
      <p:sp>
        <p:nvSpPr>
          <p:cNvPr id="19458" name="Shape 83"/>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Shape 88"/>
          <p:cNvSpPr>
            <a:spLocks noGrp="1" noRot="1" noChangeAspect="1"/>
          </p:cNvSpPr>
          <p:nvPr>
            <p:ph type="sldImg" idx="2"/>
          </p:nvPr>
        </p:nvSpPr>
        <p:spPr>
          <a:noFill/>
        </p:spPr>
      </p:sp>
      <p:sp>
        <p:nvSpPr>
          <p:cNvPr id="21506" name="Shape 89"/>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3" name="Shape 94"/>
          <p:cNvSpPr>
            <a:spLocks noGrp="1" noRot="1" noChangeAspect="1"/>
          </p:cNvSpPr>
          <p:nvPr>
            <p:ph type="sldImg" idx="2"/>
          </p:nvPr>
        </p:nvSpPr>
        <p:spPr>
          <a:noFill/>
        </p:spPr>
      </p:sp>
      <p:sp>
        <p:nvSpPr>
          <p:cNvPr id="23554" name="Shape 95"/>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Shape 101"/>
          <p:cNvSpPr>
            <a:spLocks noGrp="1" noRot="1" noChangeAspect="1"/>
          </p:cNvSpPr>
          <p:nvPr>
            <p:ph type="sldImg" idx="2"/>
          </p:nvPr>
        </p:nvSpPr>
        <p:spPr>
          <a:noFill/>
        </p:spPr>
      </p:sp>
      <p:sp>
        <p:nvSpPr>
          <p:cNvPr id="25602" name="Shape 102"/>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4" name="Shape 8"/>
          <p:cNvSpPr>
            <a:spLocks/>
          </p:cNvSpPr>
          <p:nvPr/>
        </p:nvSpPr>
        <p:spPr bwMode="auto">
          <a:xfrm>
            <a:off x="381000" y="4056063"/>
            <a:ext cx="2835275" cy="803275"/>
          </a:xfrm>
          <a:custGeom>
            <a:avLst/>
            <a:gdLst>
              <a:gd name="T0" fmla="*/ 0 w 3572"/>
              <a:gd name="T1" fmla="*/ 0 h 1012"/>
              <a:gd name="T2" fmla="*/ 3572 w 3572"/>
              <a:gd name="T3" fmla="*/ 1012 h 1012"/>
            </a:gdLst>
            <a:ahLst/>
            <a:cxnLst>
              <a:cxn ang="0">
                <a:pos x="1427" y="303"/>
              </a:cxn>
              <a:cxn ang="0">
                <a:pos x="0" y="0"/>
              </a:cxn>
              <a:cxn ang="0">
                <a:pos x="0" y="594"/>
              </a:cxn>
              <a:cxn ang="0">
                <a:pos x="1" y="636"/>
              </a:cxn>
              <a:cxn ang="0">
                <a:pos x="10" y="679"/>
              </a:cxn>
              <a:cxn ang="0">
                <a:pos x="23" y="718"/>
              </a:cxn>
              <a:cxn ang="0">
                <a:pos x="39" y="757"/>
              </a:cxn>
              <a:cxn ang="0">
                <a:pos x="60" y="793"/>
              </a:cxn>
              <a:cxn ang="0">
                <a:pos x="86" y="827"/>
              </a:cxn>
              <a:cxn ang="0">
                <a:pos x="114" y="860"/>
              </a:cxn>
              <a:cxn ang="0">
                <a:pos x="147" y="889"/>
              </a:cxn>
              <a:cxn ang="0">
                <a:pos x="183" y="917"/>
              </a:cxn>
              <a:cxn ang="0">
                <a:pos x="222" y="940"/>
              </a:cxn>
              <a:cxn ang="0">
                <a:pos x="264" y="961"/>
              </a:cxn>
              <a:cxn ang="0">
                <a:pos x="308" y="979"/>
              </a:cxn>
              <a:cxn ang="0">
                <a:pos x="354" y="992"/>
              </a:cxn>
              <a:cxn ang="0">
                <a:pos x="403" y="1004"/>
              </a:cxn>
              <a:cxn ang="0">
                <a:pos x="454" y="1010"/>
              </a:cxn>
              <a:cxn ang="0">
                <a:pos x="504" y="1012"/>
              </a:cxn>
              <a:cxn ang="0">
                <a:pos x="3572" y="760"/>
              </a:cxn>
              <a:cxn ang="0">
                <a:pos x="1882" y="760"/>
              </a:cxn>
              <a:cxn ang="0">
                <a:pos x="1836" y="757"/>
              </a:cxn>
              <a:cxn ang="0">
                <a:pos x="1791" y="751"/>
              </a:cxn>
              <a:cxn ang="0">
                <a:pos x="1747" y="739"/>
              </a:cxn>
              <a:cxn ang="0">
                <a:pos x="1704" y="724"/>
              </a:cxn>
              <a:cxn ang="0">
                <a:pos x="1665" y="705"/>
              </a:cxn>
              <a:cxn ang="0">
                <a:pos x="1627" y="682"/>
              </a:cxn>
              <a:cxn ang="0">
                <a:pos x="1592" y="656"/>
              </a:cxn>
              <a:cxn ang="0">
                <a:pos x="1560" y="627"/>
              </a:cxn>
              <a:cxn ang="0">
                <a:pos x="1529" y="594"/>
              </a:cxn>
              <a:cxn ang="0">
                <a:pos x="1503" y="558"/>
              </a:cxn>
              <a:cxn ang="0">
                <a:pos x="1480" y="520"/>
              </a:cxn>
              <a:cxn ang="0">
                <a:pos x="1463" y="481"/>
              </a:cxn>
              <a:cxn ang="0">
                <a:pos x="1446" y="439"/>
              </a:cxn>
              <a:cxn ang="0">
                <a:pos x="1435" y="395"/>
              </a:cxn>
              <a:cxn ang="0">
                <a:pos x="1428" y="349"/>
              </a:cxn>
              <a:cxn ang="0">
                <a:pos x="1427" y="303"/>
              </a:cxn>
            </a:cxnLst>
            <a:rect l="T0" t="T1" r="T2" b="T3"/>
            <a:pathLst>
              <a:path w="3572" h="1012" extrusionOk="0">
                <a:moveTo>
                  <a:pt x="1427" y="303"/>
                </a:moveTo>
                <a:lnTo>
                  <a:pt x="1427" y="303"/>
                </a:lnTo>
                <a:lnTo>
                  <a:pt x="1427" y="0"/>
                </a:lnTo>
                <a:lnTo>
                  <a:pt x="0" y="0"/>
                </a:lnTo>
                <a:lnTo>
                  <a:pt x="0" y="594"/>
                </a:lnTo>
                <a:lnTo>
                  <a:pt x="0" y="615"/>
                </a:lnTo>
                <a:lnTo>
                  <a:pt x="1" y="636"/>
                </a:lnTo>
                <a:lnTo>
                  <a:pt x="5" y="658"/>
                </a:lnTo>
                <a:lnTo>
                  <a:pt x="10" y="679"/>
                </a:lnTo>
                <a:lnTo>
                  <a:pt x="16" y="698"/>
                </a:lnTo>
                <a:lnTo>
                  <a:pt x="23" y="718"/>
                </a:lnTo>
                <a:lnTo>
                  <a:pt x="31" y="738"/>
                </a:lnTo>
                <a:lnTo>
                  <a:pt x="39" y="757"/>
                </a:lnTo>
                <a:lnTo>
                  <a:pt x="49" y="775"/>
                </a:lnTo>
                <a:lnTo>
                  <a:pt x="60" y="793"/>
                </a:lnTo>
                <a:lnTo>
                  <a:pt x="73" y="811"/>
                </a:lnTo>
                <a:lnTo>
                  <a:pt x="86" y="827"/>
                </a:lnTo>
                <a:lnTo>
                  <a:pt x="99" y="844"/>
                </a:lnTo>
                <a:lnTo>
                  <a:pt x="114" y="860"/>
                </a:lnTo>
                <a:lnTo>
                  <a:pt x="130" y="875"/>
                </a:lnTo>
                <a:lnTo>
                  <a:pt x="147" y="889"/>
                </a:lnTo>
                <a:lnTo>
                  <a:pt x="165" y="902"/>
                </a:lnTo>
                <a:lnTo>
                  <a:pt x="183" y="917"/>
                </a:lnTo>
                <a:lnTo>
                  <a:pt x="202" y="929"/>
                </a:lnTo>
                <a:lnTo>
                  <a:pt x="222" y="940"/>
                </a:lnTo>
                <a:lnTo>
                  <a:pt x="243" y="951"/>
                </a:lnTo>
                <a:lnTo>
                  <a:pt x="264" y="961"/>
                </a:lnTo>
                <a:lnTo>
                  <a:pt x="285" y="971"/>
                </a:lnTo>
                <a:lnTo>
                  <a:pt x="308" y="979"/>
                </a:lnTo>
                <a:lnTo>
                  <a:pt x="331" y="986"/>
                </a:lnTo>
                <a:lnTo>
                  <a:pt x="354" y="992"/>
                </a:lnTo>
                <a:lnTo>
                  <a:pt x="378" y="999"/>
                </a:lnTo>
                <a:lnTo>
                  <a:pt x="403" y="1004"/>
                </a:lnTo>
                <a:lnTo>
                  <a:pt x="427" y="1007"/>
                </a:lnTo>
                <a:lnTo>
                  <a:pt x="454" y="1010"/>
                </a:lnTo>
                <a:lnTo>
                  <a:pt x="478" y="1012"/>
                </a:lnTo>
                <a:lnTo>
                  <a:pt x="504" y="1012"/>
                </a:lnTo>
                <a:lnTo>
                  <a:pt x="3572" y="1012"/>
                </a:lnTo>
                <a:lnTo>
                  <a:pt x="3572" y="760"/>
                </a:lnTo>
                <a:lnTo>
                  <a:pt x="1882" y="760"/>
                </a:lnTo>
                <a:lnTo>
                  <a:pt x="1859" y="759"/>
                </a:lnTo>
                <a:lnTo>
                  <a:pt x="1836" y="757"/>
                </a:lnTo>
                <a:lnTo>
                  <a:pt x="1814" y="754"/>
                </a:lnTo>
                <a:lnTo>
                  <a:pt x="1791" y="751"/>
                </a:lnTo>
                <a:lnTo>
                  <a:pt x="1768" y="746"/>
                </a:lnTo>
                <a:lnTo>
                  <a:pt x="1747" y="739"/>
                </a:lnTo>
                <a:lnTo>
                  <a:pt x="1725" y="733"/>
                </a:lnTo>
                <a:lnTo>
                  <a:pt x="1704" y="724"/>
                </a:lnTo>
                <a:lnTo>
                  <a:pt x="1685" y="715"/>
                </a:lnTo>
                <a:lnTo>
                  <a:pt x="1665" y="705"/>
                </a:lnTo>
                <a:lnTo>
                  <a:pt x="1645" y="693"/>
                </a:lnTo>
                <a:lnTo>
                  <a:pt x="1627" y="682"/>
                </a:lnTo>
                <a:lnTo>
                  <a:pt x="1609" y="669"/>
                </a:lnTo>
                <a:lnTo>
                  <a:pt x="1592" y="656"/>
                </a:lnTo>
                <a:lnTo>
                  <a:pt x="1575" y="641"/>
                </a:lnTo>
                <a:lnTo>
                  <a:pt x="1560" y="627"/>
                </a:lnTo>
                <a:lnTo>
                  <a:pt x="1544" y="610"/>
                </a:lnTo>
                <a:lnTo>
                  <a:pt x="1529" y="594"/>
                </a:lnTo>
                <a:lnTo>
                  <a:pt x="1516" y="576"/>
                </a:lnTo>
                <a:lnTo>
                  <a:pt x="1503" y="558"/>
                </a:lnTo>
                <a:lnTo>
                  <a:pt x="1492" y="540"/>
                </a:lnTo>
                <a:lnTo>
                  <a:pt x="1480" y="520"/>
                </a:lnTo>
                <a:lnTo>
                  <a:pt x="1471" y="501"/>
                </a:lnTo>
                <a:lnTo>
                  <a:pt x="1463" y="481"/>
                </a:lnTo>
                <a:lnTo>
                  <a:pt x="1454" y="460"/>
                </a:lnTo>
                <a:lnTo>
                  <a:pt x="1446" y="439"/>
                </a:lnTo>
                <a:lnTo>
                  <a:pt x="1440" y="418"/>
                </a:lnTo>
                <a:lnTo>
                  <a:pt x="1435" y="395"/>
                </a:lnTo>
                <a:lnTo>
                  <a:pt x="1432" y="372"/>
                </a:lnTo>
                <a:lnTo>
                  <a:pt x="1428" y="349"/>
                </a:lnTo>
                <a:lnTo>
                  <a:pt x="1427" y="326"/>
                </a:lnTo>
                <a:lnTo>
                  <a:pt x="1427" y="303"/>
                </a:lnTo>
                <a:close/>
              </a:path>
            </a:pathLst>
          </a:custGeom>
          <a:solidFill>
            <a:schemeClr val="accent2"/>
          </a:solidFill>
          <a:ln w="9525">
            <a:noFill/>
            <a:round/>
            <a:headEnd/>
            <a:tailEnd/>
          </a:ln>
        </p:spPr>
        <p:txBody>
          <a:bodyPr lIns="91425" tIns="45700" rIns="91425" bIns="45700">
            <a:spAutoFit/>
          </a:bodyPr>
          <a:lstStyle/>
          <a:p>
            <a:endParaRPr lang="en-US"/>
          </a:p>
        </p:txBody>
      </p:sp>
      <p:sp>
        <p:nvSpPr>
          <p:cNvPr id="5" name="Shape 9"/>
          <p:cNvSpPr/>
          <p:nvPr/>
        </p:nvSpPr>
        <p:spPr>
          <a:xfrm>
            <a:off x="6781800" y="4659313"/>
            <a:ext cx="1903413" cy="736600"/>
          </a:xfrm>
          <a:custGeom>
            <a:avLst/>
            <a:gdLst/>
            <a:ahLst/>
            <a:cxnLst/>
            <a:rect l="0" t="0" r="0" b="0"/>
            <a:pathLst>
              <a:path w="2398" h="927" extrusionOk="0">
                <a:moveTo>
                  <a:pt x="971" y="708"/>
                </a:moveTo>
                <a:lnTo>
                  <a:pt x="971" y="708"/>
                </a:lnTo>
                <a:lnTo>
                  <a:pt x="971" y="927"/>
                </a:lnTo>
                <a:lnTo>
                  <a:pt x="2398" y="927"/>
                </a:lnTo>
                <a:lnTo>
                  <a:pt x="2398" y="418"/>
                </a:lnTo>
                <a:lnTo>
                  <a:pt x="2398" y="418"/>
                </a:lnTo>
                <a:lnTo>
                  <a:pt x="2398" y="395"/>
                </a:lnTo>
                <a:lnTo>
                  <a:pt x="2395" y="374"/>
                </a:lnTo>
                <a:lnTo>
                  <a:pt x="2392" y="354"/>
                </a:lnTo>
                <a:lnTo>
                  <a:pt x="2389" y="333"/>
                </a:lnTo>
                <a:lnTo>
                  <a:pt x="2382" y="313"/>
                </a:lnTo>
                <a:lnTo>
                  <a:pt x="2375" y="294"/>
                </a:lnTo>
                <a:lnTo>
                  <a:pt x="2367" y="274"/>
                </a:lnTo>
                <a:lnTo>
                  <a:pt x="2359" y="254"/>
                </a:lnTo>
                <a:lnTo>
                  <a:pt x="2348" y="236"/>
                </a:lnTo>
                <a:lnTo>
                  <a:pt x="2338" y="219"/>
                </a:lnTo>
                <a:lnTo>
                  <a:pt x="2325" y="201"/>
                </a:lnTo>
                <a:lnTo>
                  <a:pt x="2312" y="184"/>
                </a:lnTo>
                <a:lnTo>
                  <a:pt x="2299" y="168"/>
                </a:lnTo>
                <a:lnTo>
                  <a:pt x="2282" y="152"/>
                </a:lnTo>
                <a:lnTo>
                  <a:pt x="2268" y="137"/>
                </a:lnTo>
                <a:lnTo>
                  <a:pt x="2250" y="122"/>
                </a:lnTo>
                <a:lnTo>
                  <a:pt x="2233" y="108"/>
                </a:lnTo>
                <a:lnTo>
                  <a:pt x="2214" y="94"/>
                </a:lnTo>
                <a:lnTo>
                  <a:pt x="2196" y="83"/>
                </a:lnTo>
                <a:lnTo>
                  <a:pt x="2176" y="70"/>
                </a:lnTo>
                <a:lnTo>
                  <a:pt x="2155" y="60"/>
                </a:lnTo>
                <a:lnTo>
                  <a:pt x="2134" y="50"/>
                </a:lnTo>
                <a:lnTo>
                  <a:pt x="2113" y="41"/>
                </a:lnTo>
                <a:lnTo>
                  <a:pt x="2090" y="32"/>
                </a:lnTo>
                <a:lnTo>
                  <a:pt x="2067" y="24"/>
                </a:lnTo>
                <a:lnTo>
                  <a:pt x="2044" y="18"/>
                </a:lnTo>
                <a:lnTo>
                  <a:pt x="2020" y="13"/>
                </a:lnTo>
                <a:lnTo>
                  <a:pt x="1995" y="8"/>
                </a:lnTo>
                <a:lnTo>
                  <a:pt x="1971" y="5"/>
                </a:lnTo>
                <a:lnTo>
                  <a:pt x="1944" y="1"/>
                </a:lnTo>
                <a:lnTo>
                  <a:pt x="1920" y="0"/>
                </a:lnTo>
                <a:lnTo>
                  <a:pt x="1894" y="0"/>
                </a:lnTo>
                <a:lnTo>
                  <a:pt x="0" y="0"/>
                </a:lnTo>
                <a:lnTo>
                  <a:pt x="0" y="251"/>
                </a:lnTo>
                <a:lnTo>
                  <a:pt x="514" y="251"/>
                </a:lnTo>
                <a:lnTo>
                  <a:pt x="514" y="251"/>
                </a:lnTo>
                <a:lnTo>
                  <a:pt x="539" y="251"/>
                </a:lnTo>
                <a:lnTo>
                  <a:pt x="562" y="254"/>
                </a:lnTo>
                <a:lnTo>
                  <a:pt x="585" y="256"/>
                </a:lnTo>
                <a:lnTo>
                  <a:pt x="607" y="261"/>
                </a:lnTo>
                <a:lnTo>
                  <a:pt x="629" y="266"/>
                </a:lnTo>
                <a:lnTo>
                  <a:pt x="651" y="272"/>
                </a:lnTo>
                <a:lnTo>
                  <a:pt x="673" y="279"/>
                </a:lnTo>
                <a:lnTo>
                  <a:pt x="692" y="287"/>
                </a:lnTo>
                <a:lnTo>
                  <a:pt x="713" y="297"/>
                </a:lnTo>
                <a:lnTo>
                  <a:pt x="733" y="307"/>
                </a:lnTo>
                <a:lnTo>
                  <a:pt x="753" y="318"/>
                </a:lnTo>
                <a:lnTo>
                  <a:pt x="771" y="330"/>
                </a:lnTo>
                <a:lnTo>
                  <a:pt x="789" y="343"/>
                </a:lnTo>
                <a:lnTo>
                  <a:pt x="805" y="356"/>
                </a:lnTo>
                <a:lnTo>
                  <a:pt x="823" y="370"/>
                </a:lnTo>
                <a:lnTo>
                  <a:pt x="838" y="385"/>
                </a:lnTo>
                <a:lnTo>
                  <a:pt x="854" y="401"/>
                </a:lnTo>
                <a:lnTo>
                  <a:pt x="867" y="418"/>
                </a:lnTo>
                <a:lnTo>
                  <a:pt x="882" y="434"/>
                </a:lnTo>
                <a:lnTo>
                  <a:pt x="893" y="452"/>
                </a:lnTo>
                <a:lnTo>
                  <a:pt x="906" y="472"/>
                </a:lnTo>
                <a:lnTo>
                  <a:pt x="918" y="491"/>
                </a:lnTo>
                <a:lnTo>
                  <a:pt x="927" y="511"/>
                </a:lnTo>
                <a:lnTo>
                  <a:pt x="936" y="530"/>
                </a:lnTo>
                <a:lnTo>
                  <a:pt x="944" y="552"/>
                </a:lnTo>
                <a:lnTo>
                  <a:pt x="952" y="573"/>
                </a:lnTo>
                <a:lnTo>
                  <a:pt x="957" y="594"/>
                </a:lnTo>
                <a:lnTo>
                  <a:pt x="963" y="617"/>
                </a:lnTo>
                <a:lnTo>
                  <a:pt x="967" y="638"/>
                </a:lnTo>
                <a:lnTo>
                  <a:pt x="970" y="661"/>
                </a:lnTo>
                <a:lnTo>
                  <a:pt x="971" y="685"/>
                </a:lnTo>
                <a:lnTo>
                  <a:pt x="971" y="708"/>
                </a:lnTo>
                <a:lnTo>
                  <a:pt x="971" y="708"/>
                </a:lnTo>
                <a:close/>
              </a:path>
            </a:pathLst>
          </a:custGeom>
          <a:solidFill>
            <a:schemeClr val="accent4"/>
          </a:solidFill>
          <a:ln>
            <a:noFill/>
          </a:ln>
        </p:spPr>
        <p:txBody>
          <a:bodyPr lIns="91425" tIns="45700" rIns="91425" bIns="45700">
            <a:spAutoFit/>
          </a:bodyPr>
          <a:lstStyle/>
          <a:p>
            <a:pPr fontAlgn="auto">
              <a:spcBef>
                <a:spcPts val="0"/>
              </a:spcBef>
              <a:spcAft>
                <a:spcPts val="0"/>
              </a:spcAft>
              <a:defRPr/>
            </a:pPr>
            <a:endParaRPr kern="0">
              <a:latin typeface="Arial"/>
              <a:ea typeface="Arial"/>
              <a:cs typeface="Arial"/>
              <a:sym typeface="Arial"/>
            </a:endParaRPr>
          </a:p>
        </p:txBody>
      </p:sp>
      <p:sp>
        <p:nvSpPr>
          <p:cNvPr id="6" name="Shape 10"/>
          <p:cNvSpPr/>
          <p:nvPr/>
        </p:nvSpPr>
        <p:spPr>
          <a:xfrm>
            <a:off x="381000" y="0"/>
            <a:ext cx="1136650" cy="3962400"/>
          </a:xfrm>
          <a:prstGeom prst="rect">
            <a:avLst/>
          </a:prstGeom>
          <a:solidFill>
            <a:schemeClr val="accent3"/>
          </a:solidFill>
          <a:ln>
            <a:noFill/>
          </a:ln>
        </p:spPr>
        <p:txBody>
          <a:bodyPr lIns="91425" tIns="45700" rIns="91425" bIns="45700">
            <a:spAutoFit/>
          </a:bodyPr>
          <a:lstStyle/>
          <a:p>
            <a:endParaRPr lang="en-US"/>
          </a:p>
        </p:txBody>
      </p:sp>
      <p:sp>
        <p:nvSpPr>
          <p:cNvPr id="7" name="Shape 11"/>
          <p:cNvSpPr/>
          <p:nvPr/>
        </p:nvSpPr>
        <p:spPr>
          <a:xfrm>
            <a:off x="3268663" y="4659313"/>
            <a:ext cx="1700212" cy="200025"/>
          </a:xfrm>
          <a:prstGeom prst="rect">
            <a:avLst/>
          </a:prstGeom>
          <a:solidFill>
            <a:schemeClr val="accent3"/>
          </a:solidFill>
          <a:ln>
            <a:noFill/>
          </a:ln>
        </p:spPr>
        <p:txBody>
          <a:bodyPr lIns="91425" tIns="45700" rIns="91425" bIns="45700">
            <a:spAutoFit/>
          </a:bodyPr>
          <a:lstStyle/>
          <a:p>
            <a:endParaRPr lang="en-US"/>
          </a:p>
        </p:txBody>
      </p:sp>
      <p:sp>
        <p:nvSpPr>
          <p:cNvPr id="8" name="Shape 12"/>
          <p:cNvSpPr>
            <a:spLocks noChangeArrowheads="1"/>
          </p:cNvSpPr>
          <p:nvPr/>
        </p:nvSpPr>
        <p:spPr bwMode="auto">
          <a:xfrm>
            <a:off x="5021263" y="4659313"/>
            <a:ext cx="1684337" cy="200025"/>
          </a:xfrm>
          <a:prstGeom prst="rect">
            <a:avLst/>
          </a:prstGeom>
          <a:solidFill>
            <a:schemeClr val="tx2"/>
          </a:solidFill>
          <a:ln w="9525">
            <a:noFill/>
            <a:miter lim="800000"/>
            <a:headEnd/>
            <a:tailEnd/>
          </a:ln>
        </p:spPr>
        <p:txBody>
          <a:bodyPr lIns="91425" tIns="45700" rIns="91425" bIns="45700">
            <a:spAutoFit/>
          </a:bodyPr>
          <a:lstStyle/>
          <a:p>
            <a:endParaRPr lang="en-US"/>
          </a:p>
        </p:txBody>
      </p:sp>
      <p:sp>
        <p:nvSpPr>
          <p:cNvPr id="9" name="Shape 13"/>
          <p:cNvSpPr>
            <a:spLocks/>
          </p:cNvSpPr>
          <p:nvPr/>
        </p:nvSpPr>
        <p:spPr bwMode="auto">
          <a:xfrm>
            <a:off x="7546975" y="5449888"/>
            <a:ext cx="1139825" cy="1409700"/>
          </a:xfrm>
          <a:custGeom>
            <a:avLst/>
            <a:gdLst>
              <a:gd name="T0" fmla="*/ 0 w 1437"/>
              <a:gd name="T1" fmla="*/ 0 h 1776"/>
              <a:gd name="T2" fmla="*/ 1437 w 1437"/>
              <a:gd name="T3" fmla="*/ 1776 h 1776"/>
            </a:gdLst>
            <a:ahLst/>
            <a:cxnLst>
              <a:cxn ang="0">
                <a:pos x="1435" y="1776"/>
              </a:cxn>
              <a:cxn ang="0">
                <a:pos x="0" y="1776"/>
              </a:cxn>
              <a:cxn ang="0">
                <a:pos x="2" y="0"/>
              </a:cxn>
              <a:cxn ang="0">
                <a:pos x="1437" y="0"/>
              </a:cxn>
              <a:cxn ang="0">
                <a:pos x="1435" y="1776"/>
              </a:cxn>
            </a:cxnLst>
            <a:rect l="T0" t="T1" r="T2" b="T3"/>
            <a:pathLst>
              <a:path w="1437" h="1776" extrusionOk="0">
                <a:moveTo>
                  <a:pt x="1435" y="1776"/>
                </a:moveTo>
                <a:lnTo>
                  <a:pt x="0" y="1776"/>
                </a:lnTo>
                <a:lnTo>
                  <a:pt x="2" y="0"/>
                </a:lnTo>
                <a:lnTo>
                  <a:pt x="1437" y="0"/>
                </a:lnTo>
                <a:lnTo>
                  <a:pt x="1435" y="1776"/>
                </a:lnTo>
                <a:close/>
              </a:path>
            </a:pathLst>
          </a:custGeom>
          <a:solidFill>
            <a:schemeClr val="tx2"/>
          </a:solidFill>
          <a:ln w="9525">
            <a:noFill/>
            <a:round/>
            <a:headEnd/>
            <a:tailEnd/>
          </a:ln>
        </p:spPr>
        <p:txBody>
          <a:bodyPr lIns="91425" tIns="45700" rIns="91425" bIns="45700">
            <a:spAutoFit/>
          </a:bodyPr>
          <a:lstStyle/>
          <a:p>
            <a:endParaRPr lang="en-US"/>
          </a:p>
        </p:txBody>
      </p:sp>
      <p:sp>
        <p:nvSpPr>
          <p:cNvPr id="14" name="Shape 14"/>
          <p:cNvSpPr txBox="1">
            <a:spLocks noGrp="1"/>
          </p:cNvSpPr>
          <p:nvPr>
            <p:ph type="ctrTitle"/>
          </p:nvPr>
        </p:nvSpPr>
        <p:spPr>
          <a:xfrm>
            <a:off x="2220060" y="2916233"/>
            <a:ext cx="4710000" cy="1650599"/>
          </a:xfrm>
          <a:prstGeom prst="rect">
            <a:avLst/>
          </a:prstGeom>
          <a:noFill/>
          <a:ln>
            <a:noFill/>
          </a:ln>
        </p:spPr>
        <p:txBody>
          <a:bodyPr/>
          <a:lstStyle>
            <a:lvl1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1pPr>
            <a:lvl2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2pPr>
            <a:lvl3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3pPr>
            <a:lvl4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4pPr>
            <a:lvl5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5pPr>
            <a:lvl6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6pPr>
            <a:lvl7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7pPr>
            <a:lvl8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8pPr>
            <a:lvl9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9pPr>
          </a:lstStyle>
          <a:p>
            <a:endParaRPr/>
          </a:p>
        </p:txBody>
      </p:sp>
      <p:sp>
        <p:nvSpPr>
          <p:cNvPr id="15" name="Shape 15"/>
          <p:cNvSpPr txBox="1">
            <a:spLocks noGrp="1"/>
          </p:cNvSpPr>
          <p:nvPr>
            <p:ph type="subTitle" idx="1"/>
          </p:nvPr>
        </p:nvSpPr>
        <p:spPr>
          <a:xfrm>
            <a:off x="2220060" y="4974907"/>
            <a:ext cx="4710000" cy="884999"/>
          </a:xfrm>
          <a:prstGeom prst="rect">
            <a:avLst/>
          </a:prstGeom>
          <a:noFill/>
          <a:ln>
            <a:noFill/>
          </a:ln>
        </p:spPr>
        <p:txBody>
          <a:bodyPr/>
          <a:lstStyle>
            <a:lvl1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1pPr>
            <a:lvl2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2pPr>
            <a:lvl3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3pPr>
            <a:lvl4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4pPr>
            <a:lvl5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5pPr>
            <a:lvl6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6pPr>
            <a:lvl7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7pPr>
            <a:lvl8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8pPr>
            <a:lvl9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457200" y="5875078"/>
            <a:ext cx="8229600" cy="692693"/>
          </a:xfrm>
          <a:prstGeom prst="rect">
            <a:avLst/>
          </a:prstGeom>
          <a:noFill/>
          <a:ln>
            <a:noFill/>
          </a:ln>
        </p:spPr>
        <p:txBody>
          <a:bodyPr/>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6"/>
        <p:cNvGrpSpPr/>
        <p:nvPr/>
      </p:nvGrpSpPr>
      <p:grpSpPr>
        <a:xfrm>
          <a:off x="0" y="0"/>
          <a:ext cx="0" cy="0"/>
          <a:chOff x="0" y="0"/>
          <a:chExt cx="0" cy="0"/>
        </a:xfrm>
      </p:grpSpPr>
      <p:sp>
        <p:nvSpPr>
          <p:cNvPr id="4" name="Shape 17"/>
          <p:cNvSpPr>
            <a:spLocks/>
          </p:cNvSpPr>
          <p:nvPr/>
        </p:nvSpPr>
        <p:spPr bwMode="auto">
          <a:xfrm>
            <a:off x="152400" y="1371600"/>
            <a:ext cx="2208213" cy="3182938"/>
          </a:xfrm>
          <a:custGeom>
            <a:avLst/>
            <a:gdLst>
              <a:gd name="T0" fmla="*/ 0 w 2782"/>
              <a:gd name="T1" fmla="*/ 0 h 4010"/>
              <a:gd name="T2" fmla="*/ 2782 w 2782"/>
              <a:gd name="T3" fmla="*/ 4010 h 4010"/>
            </a:gdLst>
            <a:ahLst/>
            <a:cxnLst>
              <a:cxn ang="0">
                <a:pos x="635" y="719"/>
              </a:cxn>
              <a:cxn ang="0">
                <a:pos x="0" y="4010"/>
              </a:cxn>
              <a:cxn ang="0">
                <a:pos x="0" y="418"/>
              </a:cxn>
              <a:cxn ang="0">
                <a:pos x="2" y="376"/>
              </a:cxn>
              <a:cxn ang="0">
                <a:pos x="10" y="333"/>
              </a:cxn>
              <a:cxn ang="0">
                <a:pos x="21" y="294"/>
              </a:cxn>
              <a:cxn ang="0">
                <a:pos x="39" y="255"/>
              </a:cxn>
              <a:cxn ang="0">
                <a:pos x="60" y="219"/>
              </a:cxn>
              <a:cxn ang="0">
                <a:pos x="85" y="185"/>
              </a:cxn>
              <a:cxn ang="0">
                <a:pos x="114" y="152"/>
              </a:cxn>
              <a:cxn ang="0">
                <a:pos x="147" y="123"/>
              </a:cxn>
              <a:cxn ang="0">
                <a:pos x="183" y="97"/>
              </a:cxn>
              <a:cxn ang="0">
                <a:pos x="222" y="72"/>
              </a:cxn>
              <a:cxn ang="0">
                <a:pos x="263" y="51"/>
              </a:cxn>
              <a:cxn ang="0">
                <a:pos x="307" y="33"/>
              </a:cxn>
              <a:cxn ang="0">
                <a:pos x="354" y="20"/>
              </a:cxn>
              <a:cxn ang="0">
                <a:pos x="403" y="9"/>
              </a:cxn>
              <a:cxn ang="0">
                <a:pos x="452" y="4"/>
              </a:cxn>
              <a:cxn ang="0">
                <a:pos x="504" y="0"/>
              </a:cxn>
              <a:cxn ang="0">
                <a:pos x="2782" y="263"/>
              </a:cxn>
              <a:cxn ang="0">
                <a:pos x="1092" y="263"/>
              </a:cxn>
              <a:cxn ang="0">
                <a:pos x="1045" y="265"/>
              </a:cxn>
              <a:cxn ang="0">
                <a:pos x="1001" y="271"/>
              </a:cxn>
              <a:cxn ang="0">
                <a:pos x="957" y="283"/>
              </a:cxn>
              <a:cxn ang="0">
                <a:pos x="914" y="299"/>
              </a:cxn>
              <a:cxn ang="0">
                <a:pos x="875" y="317"/>
              </a:cxn>
              <a:cxn ang="0">
                <a:pos x="838" y="340"/>
              </a:cxn>
              <a:cxn ang="0">
                <a:pos x="802" y="368"/>
              </a:cxn>
              <a:cxn ang="0">
                <a:pos x="769" y="397"/>
              </a:cxn>
              <a:cxn ang="0">
                <a:pos x="740" y="428"/>
              </a:cxn>
              <a:cxn ang="0">
                <a:pos x="713" y="464"/>
              </a:cxn>
              <a:cxn ang="0">
                <a:pos x="691" y="502"/>
              </a:cxn>
              <a:cxn ang="0">
                <a:pos x="671" y="542"/>
              </a:cxn>
              <a:cxn ang="0">
                <a:pos x="656" y="583"/>
              </a:cxn>
              <a:cxn ang="0">
                <a:pos x="645" y="627"/>
              </a:cxn>
              <a:cxn ang="0">
                <a:pos x="638" y="673"/>
              </a:cxn>
              <a:cxn ang="0">
                <a:pos x="635" y="719"/>
              </a:cxn>
            </a:cxnLst>
            <a:rect l="T0" t="T1" r="T2" b="T3"/>
            <a:pathLst>
              <a:path w="2782" h="4010" extrusionOk="0">
                <a:moveTo>
                  <a:pt x="635" y="719"/>
                </a:moveTo>
                <a:lnTo>
                  <a:pt x="635" y="719"/>
                </a:lnTo>
                <a:lnTo>
                  <a:pt x="635" y="4010"/>
                </a:lnTo>
                <a:lnTo>
                  <a:pt x="0" y="4010"/>
                </a:lnTo>
                <a:lnTo>
                  <a:pt x="0" y="418"/>
                </a:lnTo>
                <a:lnTo>
                  <a:pt x="0" y="397"/>
                </a:lnTo>
                <a:lnTo>
                  <a:pt x="2" y="376"/>
                </a:lnTo>
                <a:lnTo>
                  <a:pt x="5" y="355"/>
                </a:lnTo>
                <a:lnTo>
                  <a:pt x="10" y="333"/>
                </a:lnTo>
                <a:lnTo>
                  <a:pt x="15" y="314"/>
                </a:lnTo>
                <a:lnTo>
                  <a:pt x="21" y="294"/>
                </a:lnTo>
                <a:lnTo>
                  <a:pt x="29" y="275"/>
                </a:lnTo>
                <a:lnTo>
                  <a:pt x="39" y="255"/>
                </a:lnTo>
                <a:lnTo>
                  <a:pt x="49" y="237"/>
                </a:lnTo>
                <a:lnTo>
                  <a:pt x="60" y="219"/>
                </a:lnTo>
                <a:lnTo>
                  <a:pt x="72" y="201"/>
                </a:lnTo>
                <a:lnTo>
                  <a:pt x="85" y="185"/>
                </a:lnTo>
                <a:lnTo>
                  <a:pt x="100" y="169"/>
                </a:lnTo>
                <a:lnTo>
                  <a:pt x="114" y="152"/>
                </a:lnTo>
                <a:lnTo>
                  <a:pt x="131" y="137"/>
                </a:lnTo>
                <a:lnTo>
                  <a:pt x="147" y="123"/>
                </a:lnTo>
                <a:lnTo>
                  <a:pt x="165" y="110"/>
                </a:lnTo>
                <a:lnTo>
                  <a:pt x="183" y="97"/>
                </a:lnTo>
                <a:lnTo>
                  <a:pt x="202" y="84"/>
                </a:lnTo>
                <a:lnTo>
                  <a:pt x="222" y="72"/>
                </a:lnTo>
                <a:lnTo>
                  <a:pt x="242" y="61"/>
                </a:lnTo>
                <a:lnTo>
                  <a:pt x="263" y="51"/>
                </a:lnTo>
                <a:lnTo>
                  <a:pt x="286" y="41"/>
                </a:lnTo>
                <a:lnTo>
                  <a:pt x="307" y="33"/>
                </a:lnTo>
                <a:lnTo>
                  <a:pt x="330" y="26"/>
                </a:lnTo>
                <a:lnTo>
                  <a:pt x="354" y="20"/>
                </a:lnTo>
                <a:lnTo>
                  <a:pt x="379" y="13"/>
                </a:lnTo>
                <a:lnTo>
                  <a:pt x="403" y="9"/>
                </a:lnTo>
                <a:lnTo>
                  <a:pt x="428" y="5"/>
                </a:lnTo>
                <a:lnTo>
                  <a:pt x="452" y="4"/>
                </a:lnTo>
                <a:lnTo>
                  <a:pt x="478" y="2"/>
                </a:lnTo>
                <a:lnTo>
                  <a:pt x="504" y="0"/>
                </a:lnTo>
                <a:lnTo>
                  <a:pt x="2782" y="0"/>
                </a:lnTo>
                <a:lnTo>
                  <a:pt x="2782" y="263"/>
                </a:lnTo>
                <a:lnTo>
                  <a:pt x="1092" y="263"/>
                </a:lnTo>
                <a:lnTo>
                  <a:pt x="1069" y="263"/>
                </a:lnTo>
                <a:lnTo>
                  <a:pt x="1045" y="265"/>
                </a:lnTo>
                <a:lnTo>
                  <a:pt x="1022" y="268"/>
                </a:lnTo>
                <a:lnTo>
                  <a:pt x="1001" y="271"/>
                </a:lnTo>
                <a:lnTo>
                  <a:pt x="978" y="276"/>
                </a:lnTo>
                <a:lnTo>
                  <a:pt x="957" y="283"/>
                </a:lnTo>
                <a:lnTo>
                  <a:pt x="935" y="291"/>
                </a:lnTo>
                <a:lnTo>
                  <a:pt x="914" y="299"/>
                </a:lnTo>
                <a:lnTo>
                  <a:pt x="895" y="307"/>
                </a:lnTo>
                <a:lnTo>
                  <a:pt x="875" y="317"/>
                </a:lnTo>
                <a:lnTo>
                  <a:pt x="855" y="329"/>
                </a:lnTo>
                <a:lnTo>
                  <a:pt x="838" y="340"/>
                </a:lnTo>
                <a:lnTo>
                  <a:pt x="820" y="353"/>
                </a:lnTo>
                <a:lnTo>
                  <a:pt x="802" y="368"/>
                </a:lnTo>
                <a:lnTo>
                  <a:pt x="785" y="381"/>
                </a:lnTo>
                <a:lnTo>
                  <a:pt x="769" y="397"/>
                </a:lnTo>
                <a:lnTo>
                  <a:pt x="754" y="412"/>
                </a:lnTo>
                <a:lnTo>
                  <a:pt x="740" y="428"/>
                </a:lnTo>
                <a:lnTo>
                  <a:pt x="727" y="446"/>
                </a:lnTo>
                <a:lnTo>
                  <a:pt x="713" y="464"/>
                </a:lnTo>
                <a:lnTo>
                  <a:pt x="702" y="482"/>
                </a:lnTo>
                <a:lnTo>
                  <a:pt x="691" y="502"/>
                </a:lnTo>
                <a:lnTo>
                  <a:pt x="681" y="521"/>
                </a:lnTo>
                <a:lnTo>
                  <a:pt x="671" y="542"/>
                </a:lnTo>
                <a:lnTo>
                  <a:pt x="663" y="562"/>
                </a:lnTo>
                <a:lnTo>
                  <a:pt x="656" y="583"/>
                </a:lnTo>
                <a:lnTo>
                  <a:pt x="650" y="606"/>
                </a:lnTo>
                <a:lnTo>
                  <a:pt x="645" y="627"/>
                </a:lnTo>
                <a:lnTo>
                  <a:pt x="640" y="650"/>
                </a:lnTo>
                <a:lnTo>
                  <a:pt x="638" y="673"/>
                </a:lnTo>
                <a:lnTo>
                  <a:pt x="637" y="696"/>
                </a:lnTo>
                <a:lnTo>
                  <a:pt x="635" y="719"/>
                </a:lnTo>
                <a:close/>
              </a:path>
            </a:pathLst>
          </a:custGeom>
          <a:solidFill>
            <a:schemeClr val="tx2"/>
          </a:solidFill>
          <a:ln w="9525">
            <a:noFill/>
            <a:round/>
            <a:headEnd/>
            <a:tailEnd/>
          </a:ln>
        </p:spPr>
        <p:txBody>
          <a:bodyPr lIns="91425" tIns="45700" rIns="91425" bIns="45700">
            <a:spAutoFit/>
          </a:bodyPr>
          <a:lstStyle/>
          <a:p>
            <a:endParaRPr lang="en-US"/>
          </a:p>
        </p:txBody>
      </p:sp>
      <p:sp>
        <p:nvSpPr>
          <p:cNvPr id="5" name="Shape 18"/>
          <p:cNvSpPr/>
          <p:nvPr/>
        </p:nvSpPr>
        <p:spPr>
          <a:xfrm>
            <a:off x="152400" y="4641850"/>
            <a:ext cx="498475" cy="2216150"/>
          </a:xfrm>
          <a:prstGeom prst="rect">
            <a:avLst/>
          </a:prstGeom>
          <a:solidFill>
            <a:schemeClr val="accent3"/>
          </a:solidFill>
          <a:ln>
            <a:noFill/>
          </a:ln>
        </p:spPr>
        <p:txBody>
          <a:bodyPr lIns="91425" tIns="45700" rIns="91425" bIns="45700">
            <a:spAutoFit/>
          </a:bodyPr>
          <a:lstStyle/>
          <a:p>
            <a:endParaRPr lang="en-US"/>
          </a:p>
        </p:txBody>
      </p:sp>
      <p:sp>
        <p:nvSpPr>
          <p:cNvPr id="6" name="Shape 19"/>
          <p:cNvSpPr/>
          <p:nvPr/>
        </p:nvSpPr>
        <p:spPr>
          <a:xfrm>
            <a:off x="2413000" y="1371600"/>
            <a:ext cx="2432050" cy="207963"/>
          </a:xfrm>
          <a:prstGeom prst="rect">
            <a:avLst/>
          </a:prstGeom>
          <a:solidFill>
            <a:schemeClr val="accent3"/>
          </a:solidFill>
          <a:ln>
            <a:noFill/>
          </a:ln>
        </p:spPr>
        <p:txBody>
          <a:bodyPr lIns="91425" tIns="45700" rIns="91425" bIns="45700">
            <a:spAutoFit/>
          </a:bodyPr>
          <a:lstStyle/>
          <a:p>
            <a:endParaRPr lang="en-US"/>
          </a:p>
        </p:txBody>
      </p:sp>
      <p:sp>
        <p:nvSpPr>
          <p:cNvPr id="7" name="Shape 20"/>
          <p:cNvSpPr>
            <a:spLocks noChangeArrowheads="1"/>
          </p:cNvSpPr>
          <p:nvPr/>
        </p:nvSpPr>
        <p:spPr bwMode="auto">
          <a:xfrm>
            <a:off x="4911725" y="1371600"/>
            <a:ext cx="1965325" cy="207963"/>
          </a:xfrm>
          <a:prstGeom prst="rect">
            <a:avLst/>
          </a:prstGeom>
          <a:solidFill>
            <a:srgbClr val="E3BC6D"/>
          </a:solidFill>
          <a:ln w="9525">
            <a:noFill/>
            <a:miter lim="800000"/>
            <a:headEnd/>
            <a:tailEnd/>
          </a:ln>
        </p:spPr>
        <p:txBody>
          <a:bodyPr lIns="91425" tIns="45700" rIns="91425" bIns="45700">
            <a:spAutoFit/>
          </a:bodyPr>
          <a:lstStyle/>
          <a:p>
            <a:endParaRPr lang="en-US"/>
          </a:p>
        </p:txBody>
      </p:sp>
      <p:sp>
        <p:nvSpPr>
          <p:cNvPr id="8" name="Shape 21"/>
          <p:cNvSpPr/>
          <p:nvPr/>
        </p:nvSpPr>
        <p:spPr>
          <a:xfrm>
            <a:off x="6943725" y="1371600"/>
            <a:ext cx="2200275" cy="207963"/>
          </a:xfrm>
          <a:prstGeom prst="rect">
            <a:avLst/>
          </a:prstGeom>
          <a:solidFill>
            <a:schemeClr val="accent4"/>
          </a:solidFill>
          <a:ln>
            <a:noFill/>
          </a:ln>
        </p:spPr>
        <p:txBody>
          <a:bodyPr lIns="91425" tIns="45700" rIns="91425" bIns="45700">
            <a:spAutoFit/>
          </a:bodyPr>
          <a:lstStyle/>
          <a:p>
            <a:endParaRPr lang="en-US"/>
          </a:p>
        </p:txBody>
      </p:sp>
      <p:sp>
        <p:nvSpPr>
          <p:cNvPr id="22" name="Shape 22"/>
          <p:cNvSpPr txBox="1">
            <a:spLocks noGrp="1"/>
          </p:cNvSpPr>
          <p:nvPr>
            <p:ph type="body" idx="1"/>
          </p:nvPr>
        </p:nvSpPr>
        <p:spPr>
          <a:xfrm>
            <a:off x="854948" y="1579562"/>
            <a:ext cx="7831799" cy="4988100"/>
          </a:xfrm>
          <a:prstGeom prst="rect">
            <a:avLst/>
          </a:prstGeom>
          <a:noFill/>
          <a:ln>
            <a:noFill/>
          </a:ln>
        </p:spPr>
        <p:txBody>
          <a:bodyPr/>
          <a:lstStyle>
            <a:lvl1pPr marL="457200" indent="-457200" rtl="0">
              <a:defRPr>
                <a:solidFill>
                  <a:schemeClr val="lt2"/>
                </a:solidFill>
              </a:defRPr>
            </a:lvl1pPr>
            <a:lvl2pPr marL="800100" indent="-342900" rtl="0">
              <a:defRPr>
                <a:solidFill>
                  <a:schemeClr val="lt2"/>
                </a:solidFill>
              </a:defRPr>
            </a:lvl2pPr>
            <a:lvl3pPr marL="1257300" indent="-342900" rtl="0">
              <a:defRPr>
                <a:solidFill>
                  <a:schemeClr val="lt2"/>
                </a:solidFill>
              </a:defRPr>
            </a:lvl3pPr>
            <a:lvl4pPr marL="1657350" indent="-285750" rtl="0">
              <a:defRPr>
                <a:solidFill>
                  <a:schemeClr val="lt2"/>
                </a:solidFill>
              </a:defRPr>
            </a:lvl4pPr>
            <a:lvl5pPr marL="2114550" indent="-285750" rtl="0">
              <a:defRPr sz="1800">
                <a:solidFill>
                  <a:schemeClr val="lt2"/>
                </a:solidFill>
              </a:defRPr>
            </a:lvl5pPr>
            <a:lvl6pPr marL="2571750" indent="-285750" rtl="0">
              <a:defRPr sz="1800">
                <a:solidFill>
                  <a:schemeClr val="lt2"/>
                </a:solidFill>
              </a:defRPr>
            </a:lvl6pPr>
            <a:lvl7pPr marL="3028950" indent="-285750" rtl="0">
              <a:defRPr sz="1800">
                <a:solidFill>
                  <a:schemeClr val="lt2"/>
                </a:solidFill>
              </a:defRPr>
            </a:lvl7pPr>
            <a:lvl8pPr marL="3486150" indent="-285750" rtl="0">
              <a:defRPr sz="1800">
                <a:solidFill>
                  <a:schemeClr val="lt2"/>
                </a:solidFill>
              </a:defRPr>
            </a:lvl8pPr>
            <a:lvl9pPr marL="3943350" indent="-285750" rtl="0">
              <a:defRPr sz="1800">
                <a:solidFill>
                  <a:schemeClr val="lt2"/>
                </a:solidFill>
              </a:defRPr>
            </a:lvl9pPr>
          </a:lstStyle>
          <a:p>
            <a:endParaRPr/>
          </a:p>
        </p:txBody>
      </p:sp>
      <p:sp>
        <p:nvSpPr>
          <p:cNvPr id="23" name="Shape 23"/>
          <p:cNvSpPr txBox="1">
            <a:spLocks noGrp="1"/>
          </p:cNvSpPr>
          <p:nvPr>
            <p:ph type="title"/>
          </p:nvPr>
        </p:nvSpPr>
        <p:spPr>
          <a:xfrm>
            <a:off x="854948" y="216537"/>
            <a:ext cx="7831799" cy="1143000"/>
          </a:xfrm>
          <a:prstGeom prst="rect">
            <a:avLst/>
          </a:prstGeom>
          <a:noFill/>
          <a:ln>
            <a:noFill/>
          </a:ln>
        </p:spPr>
        <p:txBody>
          <a:bodyPr/>
          <a:lstStyle>
            <a:lvl1pPr algn="l" rtl="0">
              <a:spcBef>
                <a:spcPts val="0"/>
              </a:spcBef>
              <a:buSzPct val="100000"/>
              <a:buFont typeface="Arial"/>
              <a:buNone/>
              <a:defRPr sz="3600" b="1">
                <a:solidFill>
                  <a:schemeClr val="accent1"/>
                </a:solidFill>
                <a:latin typeface="Arial"/>
                <a:ea typeface="Arial"/>
                <a:cs typeface="Arial"/>
                <a:sym typeface="Arial"/>
              </a:defRPr>
            </a:lvl1pPr>
            <a:lvl2pPr algn="l" rtl="0">
              <a:spcBef>
                <a:spcPts val="0"/>
              </a:spcBef>
              <a:buSzPct val="100000"/>
              <a:buFont typeface="Arial"/>
              <a:buNone/>
              <a:defRPr sz="3600" b="1">
                <a:solidFill>
                  <a:schemeClr val="accent1"/>
                </a:solidFill>
                <a:latin typeface="Arial"/>
                <a:ea typeface="Arial"/>
                <a:cs typeface="Arial"/>
                <a:sym typeface="Arial"/>
              </a:defRPr>
            </a:lvl2pPr>
            <a:lvl3pPr algn="l" rtl="0">
              <a:spcBef>
                <a:spcPts val="0"/>
              </a:spcBef>
              <a:buSzPct val="100000"/>
              <a:buFont typeface="Arial"/>
              <a:buNone/>
              <a:defRPr sz="3600" b="1">
                <a:solidFill>
                  <a:schemeClr val="accent1"/>
                </a:solidFill>
                <a:latin typeface="Arial"/>
                <a:ea typeface="Arial"/>
                <a:cs typeface="Arial"/>
                <a:sym typeface="Arial"/>
              </a:defRPr>
            </a:lvl3pPr>
            <a:lvl4pPr algn="l" rtl="0">
              <a:spcBef>
                <a:spcPts val="0"/>
              </a:spcBef>
              <a:buSzPct val="100000"/>
              <a:buFont typeface="Arial"/>
              <a:buNone/>
              <a:defRPr sz="3600" b="1">
                <a:solidFill>
                  <a:schemeClr val="accent1"/>
                </a:solidFill>
                <a:latin typeface="Arial"/>
                <a:ea typeface="Arial"/>
                <a:cs typeface="Arial"/>
                <a:sym typeface="Arial"/>
              </a:defRPr>
            </a:lvl4pPr>
            <a:lvl5pPr algn="l" rtl="0">
              <a:spcBef>
                <a:spcPts val="0"/>
              </a:spcBef>
              <a:buSzPct val="100000"/>
              <a:buFont typeface="Arial"/>
              <a:buNone/>
              <a:defRPr sz="3600" b="1">
                <a:solidFill>
                  <a:schemeClr val="accent1"/>
                </a:solidFill>
                <a:latin typeface="Arial"/>
                <a:ea typeface="Arial"/>
                <a:cs typeface="Arial"/>
                <a:sym typeface="Arial"/>
              </a:defRPr>
            </a:lvl5pPr>
            <a:lvl6pPr algn="l" rtl="0">
              <a:spcBef>
                <a:spcPts val="0"/>
              </a:spcBef>
              <a:buSzPct val="100000"/>
              <a:buFont typeface="Arial"/>
              <a:buNone/>
              <a:defRPr sz="3600" b="1">
                <a:solidFill>
                  <a:schemeClr val="accent1"/>
                </a:solidFill>
                <a:latin typeface="Arial"/>
                <a:ea typeface="Arial"/>
                <a:cs typeface="Arial"/>
                <a:sym typeface="Arial"/>
              </a:defRPr>
            </a:lvl6pPr>
            <a:lvl7pPr algn="l" rtl="0">
              <a:spcBef>
                <a:spcPts val="0"/>
              </a:spcBef>
              <a:buSzPct val="100000"/>
              <a:buFont typeface="Arial"/>
              <a:buNone/>
              <a:defRPr sz="3600" b="1">
                <a:solidFill>
                  <a:schemeClr val="accent1"/>
                </a:solidFill>
                <a:latin typeface="Arial"/>
                <a:ea typeface="Arial"/>
                <a:cs typeface="Arial"/>
                <a:sym typeface="Arial"/>
              </a:defRPr>
            </a:lvl7pPr>
            <a:lvl8pPr algn="l" rtl="0">
              <a:spcBef>
                <a:spcPts val="0"/>
              </a:spcBef>
              <a:buSzPct val="100000"/>
              <a:buFont typeface="Arial"/>
              <a:buNone/>
              <a:defRPr sz="3600" b="1">
                <a:solidFill>
                  <a:schemeClr val="accent1"/>
                </a:solidFill>
                <a:latin typeface="Arial"/>
                <a:ea typeface="Arial"/>
                <a:cs typeface="Arial"/>
                <a:sym typeface="Arial"/>
              </a:defRPr>
            </a:lvl8pPr>
            <a:lvl9pPr algn="l" rtl="0">
              <a:spcBef>
                <a:spcPts val="0"/>
              </a:spcBef>
              <a:buSzPct val="100000"/>
              <a:buFont typeface="Arial"/>
              <a:buNone/>
              <a:defRPr sz="3600" b="1">
                <a:solidFill>
                  <a:schemeClr val="accent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4"/>
        <p:cNvGrpSpPr/>
        <p:nvPr/>
      </p:nvGrpSpPr>
      <p:grpSpPr>
        <a:xfrm>
          <a:off x="0" y="0"/>
          <a:ext cx="0" cy="0"/>
          <a:chOff x="0" y="0"/>
          <a:chExt cx="0" cy="0"/>
        </a:xfrm>
      </p:grpSpPr>
      <p:sp>
        <p:nvSpPr>
          <p:cNvPr id="5" name="Shape 25"/>
          <p:cNvSpPr>
            <a:spLocks/>
          </p:cNvSpPr>
          <p:nvPr/>
        </p:nvSpPr>
        <p:spPr bwMode="auto">
          <a:xfrm>
            <a:off x="152400" y="1371600"/>
            <a:ext cx="2208213" cy="3182938"/>
          </a:xfrm>
          <a:custGeom>
            <a:avLst/>
            <a:gdLst>
              <a:gd name="T0" fmla="*/ 0 w 2782"/>
              <a:gd name="T1" fmla="*/ 0 h 4010"/>
              <a:gd name="T2" fmla="*/ 2782 w 2782"/>
              <a:gd name="T3" fmla="*/ 4010 h 4010"/>
            </a:gdLst>
            <a:ahLst/>
            <a:cxnLst>
              <a:cxn ang="0">
                <a:pos x="635" y="719"/>
              </a:cxn>
              <a:cxn ang="0">
                <a:pos x="0" y="4010"/>
              </a:cxn>
              <a:cxn ang="0">
                <a:pos x="0" y="418"/>
              </a:cxn>
              <a:cxn ang="0">
                <a:pos x="2" y="376"/>
              </a:cxn>
              <a:cxn ang="0">
                <a:pos x="10" y="333"/>
              </a:cxn>
              <a:cxn ang="0">
                <a:pos x="21" y="294"/>
              </a:cxn>
              <a:cxn ang="0">
                <a:pos x="39" y="255"/>
              </a:cxn>
              <a:cxn ang="0">
                <a:pos x="60" y="219"/>
              </a:cxn>
              <a:cxn ang="0">
                <a:pos x="85" y="185"/>
              </a:cxn>
              <a:cxn ang="0">
                <a:pos x="114" y="152"/>
              </a:cxn>
              <a:cxn ang="0">
                <a:pos x="147" y="123"/>
              </a:cxn>
              <a:cxn ang="0">
                <a:pos x="183" y="97"/>
              </a:cxn>
              <a:cxn ang="0">
                <a:pos x="222" y="72"/>
              </a:cxn>
              <a:cxn ang="0">
                <a:pos x="263" y="51"/>
              </a:cxn>
              <a:cxn ang="0">
                <a:pos x="307" y="33"/>
              </a:cxn>
              <a:cxn ang="0">
                <a:pos x="354" y="20"/>
              </a:cxn>
              <a:cxn ang="0">
                <a:pos x="403" y="9"/>
              </a:cxn>
              <a:cxn ang="0">
                <a:pos x="452" y="4"/>
              </a:cxn>
              <a:cxn ang="0">
                <a:pos x="504" y="0"/>
              </a:cxn>
              <a:cxn ang="0">
                <a:pos x="2782" y="263"/>
              </a:cxn>
              <a:cxn ang="0">
                <a:pos x="1092" y="263"/>
              </a:cxn>
              <a:cxn ang="0">
                <a:pos x="1045" y="265"/>
              </a:cxn>
              <a:cxn ang="0">
                <a:pos x="1001" y="271"/>
              </a:cxn>
              <a:cxn ang="0">
                <a:pos x="957" y="283"/>
              </a:cxn>
              <a:cxn ang="0">
                <a:pos x="914" y="299"/>
              </a:cxn>
              <a:cxn ang="0">
                <a:pos x="875" y="317"/>
              </a:cxn>
              <a:cxn ang="0">
                <a:pos x="838" y="340"/>
              </a:cxn>
              <a:cxn ang="0">
                <a:pos x="802" y="368"/>
              </a:cxn>
              <a:cxn ang="0">
                <a:pos x="769" y="397"/>
              </a:cxn>
              <a:cxn ang="0">
                <a:pos x="740" y="428"/>
              </a:cxn>
              <a:cxn ang="0">
                <a:pos x="713" y="464"/>
              </a:cxn>
              <a:cxn ang="0">
                <a:pos x="691" y="502"/>
              </a:cxn>
              <a:cxn ang="0">
                <a:pos x="671" y="542"/>
              </a:cxn>
              <a:cxn ang="0">
                <a:pos x="656" y="583"/>
              </a:cxn>
              <a:cxn ang="0">
                <a:pos x="645" y="627"/>
              </a:cxn>
              <a:cxn ang="0">
                <a:pos x="638" y="673"/>
              </a:cxn>
              <a:cxn ang="0">
                <a:pos x="635" y="719"/>
              </a:cxn>
            </a:cxnLst>
            <a:rect l="T0" t="T1" r="T2" b="T3"/>
            <a:pathLst>
              <a:path w="2782" h="4010" extrusionOk="0">
                <a:moveTo>
                  <a:pt x="635" y="719"/>
                </a:moveTo>
                <a:lnTo>
                  <a:pt x="635" y="719"/>
                </a:lnTo>
                <a:lnTo>
                  <a:pt x="635" y="4010"/>
                </a:lnTo>
                <a:lnTo>
                  <a:pt x="0" y="4010"/>
                </a:lnTo>
                <a:lnTo>
                  <a:pt x="0" y="418"/>
                </a:lnTo>
                <a:lnTo>
                  <a:pt x="0" y="397"/>
                </a:lnTo>
                <a:lnTo>
                  <a:pt x="2" y="376"/>
                </a:lnTo>
                <a:lnTo>
                  <a:pt x="5" y="355"/>
                </a:lnTo>
                <a:lnTo>
                  <a:pt x="10" y="333"/>
                </a:lnTo>
                <a:lnTo>
                  <a:pt x="15" y="314"/>
                </a:lnTo>
                <a:lnTo>
                  <a:pt x="21" y="294"/>
                </a:lnTo>
                <a:lnTo>
                  <a:pt x="29" y="275"/>
                </a:lnTo>
                <a:lnTo>
                  <a:pt x="39" y="255"/>
                </a:lnTo>
                <a:lnTo>
                  <a:pt x="49" y="237"/>
                </a:lnTo>
                <a:lnTo>
                  <a:pt x="60" y="219"/>
                </a:lnTo>
                <a:lnTo>
                  <a:pt x="72" y="201"/>
                </a:lnTo>
                <a:lnTo>
                  <a:pt x="85" y="185"/>
                </a:lnTo>
                <a:lnTo>
                  <a:pt x="100" y="169"/>
                </a:lnTo>
                <a:lnTo>
                  <a:pt x="114" y="152"/>
                </a:lnTo>
                <a:lnTo>
                  <a:pt x="131" y="137"/>
                </a:lnTo>
                <a:lnTo>
                  <a:pt x="147" y="123"/>
                </a:lnTo>
                <a:lnTo>
                  <a:pt x="165" y="110"/>
                </a:lnTo>
                <a:lnTo>
                  <a:pt x="183" y="97"/>
                </a:lnTo>
                <a:lnTo>
                  <a:pt x="202" y="84"/>
                </a:lnTo>
                <a:lnTo>
                  <a:pt x="222" y="72"/>
                </a:lnTo>
                <a:lnTo>
                  <a:pt x="242" y="61"/>
                </a:lnTo>
                <a:lnTo>
                  <a:pt x="263" y="51"/>
                </a:lnTo>
                <a:lnTo>
                  <a:pt x="286" y="41"/>
                </a:lnTo>
                <a:lnTo>
                  <a:pt x="307" y="33"/>
                </a:lnTo>
                <a:lnTo>
                  <a:pt x="330" y="26"/>
                </a:lnTo>
                <a:lnTo>
                  <a:pt x="354" y="20"/>
                </a:lnTo>
                <a:lnTo>
                  <a:pt x="379" y="13"/>
                </a:lnTo>
                <a:lnTo>
                  <a:pt x="403" y="9"/>
                </a:lnTo>
                <a:lnTo>
                  <a:pt x="428" y="5"/>
                </a:lnTo>
                <a:lnTo>
                  <a:pt x="452" y="4"/>
                </a:lnTo>
                <a:lnTo>
                  <a:pt x="478" y="2"/>
                </a:lnTo>
                <a:lnTo>
                  <a:pt x="504" y="0"/>
                </a:lnTo>
                <a:lnTo>
                  <a:pt x="2782" y="0"/>
                </a:lnTo>
                <a:lnTo>
                  <a:pt x="2782" y="263"/>
                </a:lnTo>
                <a:lnTo>
                  <a:pt x="1092" y="263"/>
                </a:lnTo>
                <a:lnTo>
                  <a:pt x="1069" y="263"/>
                </a:lnTo>
                <a:lnTo>
                  <a:pt x="1045" y="265"/>
                </a:lnTo>
                <a:lnTo>
                  <a:pt x="1022" y="268"/>
                </a:lnTo>
                <a:lnTo>
                  <a:pt x="1001" y="271"/>
                </a:lnTo>
                <a:lnTo>
                  <a:pt x="978" y="276"/>
                </a:lnTo>
                <a:lnTo>
                  <a:pt x="957" y="283"/>
                </a:lnTo>
                <a:lnTo>
                  <a:pt x="935" y="291"/>
                </a:lnTo>
                <a:lnTo>
                  <a:pt x="914" y="299"/>
                </a:lnTo>
                <a:lnTo>
                  <a:pt x="895" y="307"/>
                </a:lnTo>
                <a:lnTo>
                  <a:pt x="875" y="317"/>
                </a:lnTo>
                <a:lnTo>
                  <a:pt x="855" y="329"/>
                </a:lnTo>
                <a:lnTo>
                  <a:pt x="838" y="340"/>
                </a:lnTo>
                <a:lnTo>
                  <a:pt x="820" y="353"/>
                </a:lnTo>
                <a:lnTo>
                  <a:pt x="802" y="368"/>
                </a:lnTo>
                <a:lnTo>
                  <a:pt x="785" y="381"/>
                </a:lnTo>
                <a:lnTo>
                  <a:pt x="769" y="397"/>
                </a:lnTo>
                <a:lnTo>
                  <a:pt x="754" y="412"/>
                </a:lnTo>
                <a:lnTo>
                  <a:pt x="740" y="428"/>
                </a:lnTo>
                <a:lnTo>
                  <a:pt x="727" y="446"/>
                </a:lnTo>
                <a:lnTo>
                  <a:pt x="713" y="464"/>
                </a:lnTo>
                <a:lnTo>
                  <a:pt x="702" y="482"/>
                </a:lnTo>
                <a:lnTo>
                  <a:pt x="691" y="502"/>
                </a:lnTo>
                <a:lnTo>
                  <a:pt x="681" y="521"/>
                </a:lnTo>
                <a:lnTo>
                  <a:pt x="671" y="542"/>
                </a:lnTo>
                <a:lnTo>
                  <a:pt x="663" y="562"/>
                </a:lnTo>
                <a:lnTo>
                  <a:pt x="656" y="583"/>
                </a:lnTo>
                <a:lnTo>
                  <a:pt x="650" y="606"/>
                </a:lnTo>
                <a:lnTo>
                  <a:pt x="645" y="627"/>
                </a:lnTo>
                <a:lnTo>
                  <a:pt x="640" y="650"/>
                </a:lnTo>
                <a:lnTo>
                  <a:pt x="638" y="673"/>
                </a:lnTo>
                <a:lnTo>
                  <a:pt x="637" y="696"/>
                </a:lnTo>
                <a:lnTo>
                  <a:pt x="635" y="719"/>
                </a:lnTo>
                <a:close/>
              </a:path>
            </a:pathLst>
          </a:custGeom>
          <a:solidFill>
            <a:schemeClr val="tx2"/>
          </a:solidFill>
          <a:ln w="9525">
            <a:noFill/>
            <a:round/>
            <a:headEnd/>
            <a:tailEnd/>
          </a:ln>
        </p:spPr>
        <p:txBody>
          <a:bodyPr lIns="91425" tIns="45700" rIns="91425" bIns="45700">
            <a:spAutoFit/>
          </a:bodyPr>
          <a:lstStyle/>
          <a:p>
            <a:endParaRPr lang="en-US"/>
          </a:p>
        </p:txBody>
      </p:sp>
      <p:sp>
        <p:nvSpPr>
          <p:cNvPr id="6" name="Shape 26"/>
          <p:cNvSpPr/>
          <p:nvPr/>
        </p:nvSpPr>
        <p:spPr>
          <a:xfrm>
            <a:off x="152400" y="4641850"/>
            <a:ext cx="498475" cy="2216150"/>
          </a:xfrm>
          <a:prstGeom prst="rect">
            <a:avLst/>
          </a:prstGeom>
          <a:solidFill>
            <a:schemeClr val="accent3"/>
          </a:solidFill>
          <a:ln>
            <a:noFill/>
          </a:ln>
        </p:spPr>
        <p:txBody>
          <a:bodyPr lIns="91425" tIns="45700" rIns="91425" bIns="45700">
            <a:spAutoFit/>
          </a:bodyPr>
          <a:lstStyle/>
          <a:p>
            <a:endParaRPr lang="en-US"/>
          </a:p>
        </p:txBody>
      </p:sp>
      <p:sp>
        <p:nvSpPr>
          <p:cNvPr id="7" name="Shape 27"/>
          <p:cNvSpPr/>
          <p:nvPr/>
        </p:nvSpPr>
        <p:spPr>
          <a:xfrm>
            <a:off x="2413000" y="1371600"/>
            <a:ext cx="2432050" cy="207963"/>
          </a:xfrm>
          <a:prstGeom prst="rect">
            <a:avLst/>
          </a:prstGeom>
          <a:solidFill>
            <a:schemeClr val="accent3"/>
          </a:solidFill>
          <a:ln>
            <a:noFill/>
          </a:ln>
        </p:spPr>
        <p:txBody>
          <a:bodyPr lIns="91425" tIns="45700" rIns="91425" bIns="45700">
            <a:spAutoFit/>
          </a:bodyPr>
          <a:lstStyle/>
          <a:p>
            <a:endParaRPr lang="en-US"/>
          </a:p>
        </p:txBody>
      </p:sp>
      <p:sp>
        <p:nvSpPr>
          <p:cNvPr id="8" name="Shape 28"/>
          <p:cNvSpPr>
            <a:spLocks noChangeArrowheads="1"/>
          </p:cNvSpPr>
          <p:nvPr/>
        </p:nvSpPr>
        <p:spPr bwMode="auto">
          <a:xfrm>
            <a:off x="4911725" y="1371600"/>
            <a:ext cx="1965325" cy="207963"/>
          </a:xfrm>
          <a:prstGeom prst="rect">
            <a:avLst/>
          </a:prstGeom>
          <a:solidFill>
            <a:srgbClr val="E3BC6D"/>
          </a:solidFill>
          <a:ln w="9525">
            <a:noFill/>
            <a:miter lim="800000"/>
            <a:headEnd/>
            <a:tailEnd/>
          </a:ln>
        </p:spPr>
        <p:txBody>
          <a:bodyPr lIns="91425" tIns="45700" rIns="91425" bIns="45700">
            <a:spAutoFit/>
          </a:bodyPr>
          <a:lstStyle/>
          <a:p>
            <a:endParaRPr lang="en-US"/>
          </a:p>
        </p:txBody>
      </p:sp>
      <p:sp>
        <p:nvSpPr>
          <p:cNvPr id="9" name="Shape 29"/>
          <p:cNvSpPr/>
          <p:nvPr/>
        </p:nvSpPr>
        <p:spPr>
          <a:xfrm>
            <a:off x="6943725" y="1371600"/>
            <a:ext cx="2200275" cy="207963"/>
          </a:xfrm>
          <a:prstGeom prst="rect">
            <a:avLst/>
          </a:prstGeom>
          <a:solidFill>
            <a:schemeClr val="accent4"/>
          </a:solidFill>
          <a:ln>
            <a:noFill/>
          </a:ln>
        </p:spPr>
        <p:txBody>
          <a:bodyPr lIns="91425" tIns="45700" rIns="91425" bIns="45700">
            <a:spAutoFit/>
          </a:bodyPr>
          <a:lstStyle/>
          <a:p>
            <a:endParaRPr lang="en-US"/>
          </a:p>
        </p:txBody>
      </p:sp>
      <p:sp>
        <p:nvSpPr>
          <p:cNvPr id="30" name="Shape 30"/>
          <p:cNvSpPr txBox="1">
            <a:spLocks noGrp="1"/>
          </p:cNvSpPr>
          <p:nvPr>
            <p:ph type="body" idx="1"/>
          </p:nvPr>
        </p:nvSpPr>
        <p:spPr>
          <a:xfrm>
            <a:off x="854948" y="1579562"/>
            <a:ext cx="3859799" cy="4988100"/>
          </a:xfrm>
          <a:prstGeom prst="rect">
            <a:avLst/>
          </a:prstGeom>
          <a:noFill/>
          <a:ln>
            <a:noFill/>
          </a:ln>
        </p:spPr>
        <p:txBody>
          <a:bodyPr/>
          <a:lstStyle>
            <a:lvl1pPr marL="457200" indent="-457200" rtl="0">
              <a:defRPr>
                <a:solidFill>
                  <a:schemeClr val="lt2"/>
                </a:solidFill>
              </a:defRPr>
            </a:lvl1pPr>
            <a:lvl2pPr rtl="0">
              <a:defRPr>
                <a:solidFill>
                  <a:schemeClr val="lt2"/>
                </a:solidFill>
              </a:defRPr>
            </a:lvl2pPr>
            <a:lvl3pPr rtl="0">
              <a:defRPr>
                <a:solidFill>
                  <a:schemeClr val="lt2"/>
                </a:solidFill>
              </a:defRPr>
            </a:lvl3pPr>
            <a:lvl4pPr rtl="0">
              <a:defRPr>
                <a:solidFill>
                  <a:schemeClr val="lt2"/>
                </a:solidFill>
              </a:defRPr>
            </a:lvl4pPr>
            <a:lvl5pPr rtl="0">
              <a:defRPr sz="1800">
                <a:solidFill>
                  <a:schemeClr val="lt2"/>
                </a:solidFill>
              </a:defRPr>
            </a:lvl5pPr>
            <a:lvl6pPr rtl="0">
              <a:defRPr sz="1800">
                <a:solidFill>
                  <a:schemeClr val="lt2"/>
                </a:solidFill>
              </a:defRPr>
            </a:lvl6pPr>
            <a:lvl7pPr rtl="0">
              <a:defRPr sz="1800">
                <a:solidFill>
                  <a:schemeClr val="lt2"/>
                </a:solidFill>
              </a:defRPr>
            </a:lvl7pPr>
            <a:lvl8pPr rtl="0">
              <a:defRPr sz="1800">
                <a:solidFill>
                  <a:schemeClr val="lt2"/>
                </a:solidFill>
              </a:defRPr>
            </a:lvl8pPr>
            <a:lvl9pPr rtl="0">
              <a:defRPr sz="1800">
                <a:solidFill>
                  <a:schemeClr val="lt2"/>
                </a:solidFill>
              </a:defRPr>
            </a:lvl9pPr>
          </a:lstStyle>
          <a:p>
            <a:endParaRPr/>
          </a:p>
        </p:txBody>
      </p:sp>
      <p:sp>
        <p:nvSpPr>
          <p:cNvPr id="31" name="Shape 31"/>
          <p:cNvSpPr txBox="1">
            <a:spLocks noGrp="1"/>
          </p:cNvSpPr>
          <p:nvPr>
            <p:ph type="body" idx="2"/>
          </p:nvPr>
        </p:nvSpPr>
        <p:spPr>
          <a:xfrm>
            <a:off x="4827083" y="1579562"/>
            <a:ext cx="3859799" cy="4988100"/>
          </a:xfrm>
          <a:prstGeom prst="rect">
            <a:avLst/>
          </a:prstGeom>
          <a:noFill/>
          <a:ln>
            <a:noFill/>
          </a:ln>
        </p:spPr>
        <p:txBody>
          <a:bodyPr/>
          <a:lstStyle>
            <a:lvl1pPr marL="457200" indent="-457200" rtl="0">
              <a:defRPr>
                <a:solidFill>
                  <a:schemeClr val="lt2"/>
                </a:solidFill>
              </a:defRPr>
            </a:lvl1pPr>
            <a:lvl2pPr rtl="0">
              <a:defRPr>
                <a:solidFill>
                  <a:schemeClr val="lt2"/>
                </a:solidFill>
              </a:defRPr>
            </a:lvl2pPr>
            <a:lvl3pPr rtl="0">
              <a:defRPr>
                <a:solidFill>
                  <a:schemeClr val="lt2"/>
                </a:solidFill>
              </a:defRPr>
            </a:lvl3pPr>
            <a:lvl4pPr rtl="0">
              <a:defRPr>
                <a:solidFill>
                  <a:schemeClr val="lt2"/>
                </a:solidFill>
              </a:defRPr>
            </a:lvl4pPr>
            <a:lvl5pPr rtl="0">
              <a:defRPr sz="1800">
                <a:solidFill>
                  <a:schemeClr val="lt2"/>
                </a:solidFill>
              </a:defRPr>
            </a:lvl5pPr>
            <a:lvl6pPr rtl="0">
              <a:defRPr sz="1800">
                <a:solidFill>
                  <a:schemeClr val="lt2"/>
                </a:solidFill>
              </a:defRPr>
            </a:lvl6pPr>
            <a:lvl7pPr rtl="0">
              <a:defRPr sz="1800">
                <a:solidFill>
                  <a:schemeClr val="lt2"/>
                </a:solidFill>
              </a:defRPr>
            </a:lvl7pPr>
            <a:lvl8pPr rtl="0">
              <a:defRPr sz="1800">
                <a:solidFill>
                  <a:schemeClr val="lt2"/>
                </a:solidFill>
              </a:defRPr>
            </a:lvl8pPr>
            <a:lvl9pPr rtl="0">
              <a:defRPr sz="1800">
                <a:solidFill>
                  <a:schemeClr val="lt2"/>
                </a:solidFill>
              </a:defRPr>
            </a:lvl9pPr>
          </a:lstStyle>
          <a:p>
            <a:endParaRPr/>
          </a:p>
        </p:txBody>
      </p:sp>
      <p:sp>
        <p:nvSpPr>
          <p:cNvPr id="32" name="Shape 32"/>
          <p:cNvSpPr txBox="1">
            <a:spLocks noGrp="1"/>
          </p:cNvSpPr>
          <p:nvPr>
            <p:ph type="title"/>
          </p:nvPr>
        </p:nvSpPr>
        <p:spPr>
          <a:xfrm>
            <a:off x="854948" y="216537"/>
            <a:ext cx="7831799" cy="1143000"/>
          </a:xfrm>
          <a:prstGeom prst="rect">
            <a:avLst/>
          </a:prstGeom>
          <a:noFill/>
          <a:ln>
            <a:noFill/>
          </a:ln>
        </p:spPr>
        <p:txBody>
          <a:bodyPr/>
          <a:lstStyle>
            <a:lvl1pPr algn="l" rtl="0">
              <a:spcBef>
                <a:spcPts val="0"/>
              </a:spcBef>
              <a:buSzPct val="100000"/>
              <a:buFont typeface="Arial"/>
              <a:buNone/>
              <a:defRPr sz="3600" b="1">
                <a:solidFill>
                  <a:schemeClr val="accent1"/>
                </a:solidFill>
                <a:latin typeface="Arial"/>
                <a:ea typeface="Arial"/>
                <a:cs typeface="Arial"/>
                <a:sym typeface="Arial"/>
              </a:defRPr>
            </a:lvl1pPr>
            <a:lvl2pPr algn="l" rtl="0">
              <a:spcBef>
                <a:spcPts val="0"/>
              </a:spcBef>
              <a:buSzPct val="100000"/>
              <a:buFont typeface="Arial"/>
              <a:buNone/>
              <a:defRPr sz="3600" b="1">
                <a:solidFill>
                  <a:schemeClr val="accent1"/>
                </a:solidFill>
                <a:latin typeface="Arial"/>
                <a:ea typeface="Arial"/>
                <a:cs typeface="Arial"/>
                <a:sym typeface="Arial"/>
              </a:defRPr>
            </a:lvl2pPr>
            <a:lvl3pPr algn="l" rtl="0">
              <a:spcBef>
                <a:spcPts val="0"/>
              </a:spcBef>
              <a:buSzPct val="100000"/>
              <a:buFont typeface="Arial"/>
              <a:buNone/>
              <a:defRPr sz="3600" b="1">
                <a:solidFill>
                  <a:schemeClr val="accent1"/>
                </a:solidFill>
                <a:latin typeface="Arial"/>
                <a:ea typeface="Arial"/>
                <a:cs typeface="Arial"/>
                <a:sym typeface="Arial"/>
              </a:defRPr>
            </a:lvl3pPr>
            <a:lvl4pPr algn="l" rtl="0">
              <a:spcBef>
                <a:spcPts val="0"/>
              </a:spcBef>
              <a:buSzPct val="100000"/>
              <a:buFont typeface="Arial"/>
              <a:buNone/>
              <a:defRPr sz="3600" b="1">
                <a:solidFill>
                  <a:schemeClr val="accent1"/>
                </a:solidFill>
                <a:latin typeface="Arial"/>
                <a:ea typeface="Arial"/>
                <a:cs typeface="Arial"/>
                <a:sym typeface="Arial"/>
              </a:defRPr>
            </a:lvl4pPr>
            <a:lvl5pPr algn="l" rtl="0">
              <a:spcBef>
                <a:spcPts val="0"/>
              </a:spcBef>
              <a:buSzPct val="100000"/>
              <a:buFont typeface="Arial"/>
              <a:buNone/>
              <a:defRPr sz="3600" b="1">
                <a:solidFill>
                  <a:schemeClr val="accent1"/>
                </a:solidFill>
                <a:latin typeface="Arial"/>
                <a:ea typeface="Arial"/>
                <a:cs typeface="Arial"/>
                <a:sym typeface="Arial"/>
              </a:defRPr>
            </a:lvl5pPr>
            <a:lvl6pPr algn="l" rtl="0">
              <a:spcBef>
                <a:spcPts val="0"/>
              </a:spcBef>
              <a:buSzPct val="100000"/>
              <a:buFont typeface="Arial"/>
              <a:buNone/>
              <a:defRPr sz="3600" b="1">
                <a:solidFill>
                  <a:schemeClr val="accent1"/>
                </a:solidFill>
                <a:latin typeface="Arial"/>
                <a:ea typeface="Arial"/>
                <a:cs typeface="Arial"/>
                <a:sym typeface="Arial"/>
              </a:defRPr>
            </a:lvl6pPr>
            <a:lvl7pPr algn="l" rtl="0">
              <a:spcBef>
                <a:spcPts val="0"/>
              </a:spcBef>
              <a:buSzPct val="100000"/>
              <a:buFont typeface="Arial"/>
              <a:buNone/>
              <a:defRPr sz="3600" b="1">
                <a:solidFill>
                  <a:schemeClr val="accent1"/>
                </a:solidFill>
                <a:latin typeface="Arial"/>
                <a:ea typeface="Arial"/>
                <a:cs typeface="Arial"/>
                <a:sym typeface="Arial"/>
              </a:defRPr>
            </a:lvl7pPr>
            <a:lvl8pPr algn="l" rtl="0">
              <a:spcBef>
                <a:spcPts val="0"/>
              </a:spcBef>
              <a:buSzPct val="100000"/>
              <a:buFont typeface="Arial"/>
              <a:buNone/>
              <a:defRPr sz="3600" b="1">
                <a:solidFill>
                  <a:schemeClr val="accent1"/>
                </a:solidFill>
                <a:latin typeface="Arial"/>
                <a:ea typeface="Arial"/>
                <a:cs typeface="Arial"/>
                <a:sym typeface="Arial"/>
              </a:defRPr>
            </a:lvl8pPr>
            <a:lvl9pPr algn="l" rtl="0">
              <a:spcBef>
                <a:spcPts val="0"/>
              </a:spcBef>
              <a:buSzPct val="100000"/>
              <a:buFont typeface="Arial"/>
              <a:buNone/>
              <a:defRPr sz="3600" b="1">
                <a:solidFill>
                  <a:schemeClr val="accent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33"/>
        <p:cNvGrpSpPr/>
        <p:nvPr/>
      </p:nvGrpSpPr>
      <p:grpSpPr>
        <a:xfrm>
          <a:off x="0" y="0"/>
          <a:ext cx="0" cy="0"/>
          <a:chOff x="0" y="0"/>
          <a:chExt cx="0" cy="0"/>
        </a:xfrm>
      </p:grpSpPr>
      <p:sp>
        <p:nvSpPr>
          <p:cNvPr id="3" name="Shape 34"/>
          <p:cNvSpPr>
            <a:spLocks/>
          </p:cNvSpPr>
          <p:nvPr/>
        </p:nvSpPr>
        <p:spPr bwMode="auto">
          <a:xfrm>
            <a:off x="152400" y="1371600"/>
            <a:ext cx="2208213" cy="3182938"/>
          </a:xfrm>
          <a:custGeom>
            <a:avLst/>
            <a:gdLst>
              <a:gd name="T0" fmla="*/ 0 w 2782"/>
              <a:gd name="T1" fmla="*/ 0 h 4010"/>
              <a:gd name="T2" fmla="*/ 2782 w 2782"/>
              <a:gd name="T3" fmla="*/ 4010 h 4010"/>
            </a:gdLst>
            <a:ahLst/>
            <a:cxnLst>
              <a:cxn ang="0">
                <a:pos x="635" y="719"/>
              </a:cxn>
              <a:cxn ang="0">
                <a:pos x="0" y="4010"/>
              </a:cxn>
              <a:cxn ang="0">
                <a:pos x="0" y="418"/>
              </a:cxn>
              <a:cxn ang="0">
                <a:pos x="2" y="376"/>
              </a:cxn>
              <a:cxn ang="0">
                <a:pos x="10" y="333"/>
              </a:cxn>
              <a:cxn ang="0">
                <a:pos x="21" y="294"/>
              </a:cxn>
              <a:cxn ang="0">
                <a:pos x="39" y="255"/>
              </a:cxn>
              <a:cxn ang="0">
                <a:pos x="60" y="219"/>
              </a:cxn>
              <a:cxn ang="0">
                <a:pos x="85" y="185"/>
              </a:cxn>
              <a:cxn ang="0">
                <a:pos x="114" y="152"/>
              </a:cxn>
              <a:cxn ang="0">
                <a:pos x="147" y="123"/>
              </a:cxn>
              <a:cxn ang="0">
                <a:pos x="183" y="97"/>
              </a:cxn>
              <a:cxn ang="0">
                <a:pos x="222" y="72"/>
              </a:cxn>
              <a:cxn ang="0">
                <a:pos x="263" y="51"/>
              </a:cxn>
              <a:cxn ang="0">
                <a:pos x="307" y="33"/>
              </a:cxn>
              <a:cxn ang="0">
                <a:pos x="354" y="20"/>
              </a:cxn>
              <a:cxn ang="0">
                <a:pos x="403" y="9"/>
              </a:cxn>
              <a:cxn ang="0">
                <a:pos x="452" y="4"/>
              </a:cxn>
              <a:cxn ang="0">
                <a:pos x="504" y="0"/>
              </a:cxn>
              <a:cxn ang="0">
                <a:pos x="2782" y="263"/>
              </a:cxn>
              <a:cxn ang="0">
                <a:pos x="1092" y="263"/>
              </a:cxn>
              <a:cxn ang="0">
                <a:pos x="1045" y="265"/>
              </a:cxn>
              <a:cxn ang="0">
                <a:pos x="1001" y="271"/>
              </a:cxn>
              <a:cxn ang="0">
                <a:pos x="957" y="283"/>
              </a:cxn>
              <a:cxn ang="0">
                <a:pos x="914" y="299"/>
              </a:cxn>
              <a:cxn ang="0">
                <a:pos x="875" y="317"/>
              </a:cxn>
              <a:cxn ang="0">
                <a:pos x="838" y="340"/>
              </a:cxn>
              <a:cxn ang="0">
                <a:pos x="802" y="368"/>
              </a:cxn>
              <a:cxn ang="0">
                <a:pos x="769" y="397"/>
              </a:cxn>
              <a:cxn ang="0">
                <a:pos x="740" y="428"/>
              </a:cxn>
              <a:cxn ang="0">
                <a:pos x="713" y="464"/>
              </a:cxn>
              <a:cxn ang="0">
                <a:pos x="691" y="502"/>
              </a:cxn>
              <a:cxn ang="0">
                <a:pos x="671" y="542"/>
              </a:cxn>
              <a:cxn ang="0">
                <a:pos x="656" y="583"/>
              </a:cxn>
              <a:cxn ang="0">
                <a:pos x="645" y="627"/>
              </a:cxn>
              <a:cxn ang="0">
                <a:pos x="638" y="673"/>
              </a:cxn>
              <a:cxn ang="0">
                <a:pos x="635" y="719"/>
              </a:cxn>
            </a:cxnLst>
            <a:rect l="T0" t="T1" r="T2" b="T3"/>
            <a:pathLst>
              <a:path w="2782" h="4010" extrusionOk="0">
                <a:moveTo>
                  <a:pt x="635" y="719"/>
                </a:moveTo>
                <a:lnTo>
                  <a:pt x="635" y="719"/>
                </a:lnTo>
                <a:lnTo>
                  <a:pt x="635" y="4010"/>
                </a:lnTo>
                <a:lnTo>
                  <a:pt x="0" y="4010"/>
                </a:lnTo>
                <a:lnTo>
                  <a:pt x="0" y="418"/>
                </a:lnTo>
                <a:lnTo>
                  <a:pt x="0" y="397"/>
                </a:lnTo>
                <a:lnTo>
                  <a:pt x="2" y="376"/>
                </a:lnTo>
                <a:lnTo>
                  <a:pt x="5" y="355"/>
                </a:lnTo>
                <a:lnTo>
                  <a:pt x="10" y="333"/>
                </a:lnTo>
                <a:lnTo>
                  <a:pt x="15" y="314"/>
                </a:lnTo>
                <a:lnTo>
                  <a:pt x="21" y="294"/>
                </a:lnTo>
                <a:lnTo>
                  <a:pt x="29" y="275"/>
                </a:lnTo>
                <a:lnTo>
                  <a:pt x="39" y="255"/>
                </a:lnTo>
                <a:lnTo>
                  <a:pt x="49" y="237"/>
                </a:lnTo>
                <a:lnTo>
                  <a:pt x="60" y="219"/>
                </a:lnTo>
                <a:lnTo>
                  <a:pt x="72" y="201"/>
                </a:lnTo>
                <a:lnTo>
                  <a:pt x="85" y="185"/>
                </a:lnTo>
                <a:lnTo>
                  <a:pt x="100" y="169"/>
                </a:lnTo>
                <a:lnTo>
                  <a:pt x="114" y="152"/>
                </a:lnTo>
                <a:lnTo>
                  <a:pt x="131" y="137"/>
                </a:lnTo>
                <a:lnTo>
                  <a:pt x="147" y="123"/>
                </a:lnTo>
                <a:lnTo>
                  <a:pt x="165" y="110"/>
                </a:lnTo>
                <a:lnTo>
                  <a:pt x="183" y="97"/>
                </a:lnTo>
                <a:lnTo>
                  <a:pt x="202" y="84"/>
                </a:lnTo>
                <a:lnTo>
                  <a:pt x="222" y="72"/>
                </a:lnTo>
                <a:lnTo>
                  <a:pt x="242" y="61"/>
                </a:lnTo>
                <a:lnTo>
                  <a:pt x="263" y="51"/>
                </a:lnTo>
                <a:lnTo>
                  <a:pt x="286" y="41"/>
                </a:lnTo>
                <a:lnTo>
                  <a:pt x="307" y="33"/>
                </a:lnTo>
                <a:lnTo>
                  <a:pt x="330" y="26"/>
                </a:lnTo>
                <a:lnTo>
                  <a:pt x="354" y="20"/>
                </a:lnTo>
                <a:lnTo>
                  <a:pt x="379" y="13"/>
                </a:lnTo>
                <a:lnTo>
                  <a:pt x="403" y="9"/>
                </a:lnTo>
                <a:lnTo>
                  <a:pt x="428" y="5"/>
                </a:lnTo>
                <a:lnTo>
                  <a:pt x="452" y="4"/>
                </a:lnTo>
                <a:lnTo>
                  <a:pt x="478" y="2"/>
                </a:lnTo>
                <a:lnTo>
                  <a:pt x="504" y="0"/>
                </a:lnTo>
                <a:lnTo>
                  <a:pt x="2782" y="0"/>
                </a:lnTo>
                <a:lnTo>
                  <a:pt x="2782" y="263"/>
                </a:lnTo>
                <a:lnTo>
                  <a:pt x="1092" y="263"/>
                </a:lnTo>
                <a:lnTo>
                  <a:pt x="1069" y="263"/>
                </a:lnTo>
                <a:lnTo>
                  <a:pt x="1045" y="265"/>
                </a:lnTo>
                <a:lnTo>
                  <a:pt x="1022" y="268"/>
                </a:lnTo>
                <a:lnTo>
                  <a:pt x="1001" y="271"/>
                </a:lnTo>
                <a:lnTo>
                  <a:pt x="978" y="276"/>
                </a:lnTo>
                <a:lnTo>
                  <a:pt x="957" y="283"/>
                </a:lnTo>
                <a:lnTo>
                  <a:pt x="935" y="291"/>
                </a:lnTo>
                <a:lnTo>
                  <a:pt x="914" y="299"/>
                </a:lnTo>
                <a:lnTo>
                  <a:pt x="895" y="307"/>
                </a:lnTo>
                <a:lnTo>
                  <a:pt x="875" y="317"/>
                </a:lnTo>
                <a:lnTo>
                  <a:pt x="855" y="329"/>
                </a:lnTo>
                <a:lnTo>
                  <a:pt x="838" y="340"/>
                </a:lnTo>
                <a:lnTo>
                  <a:pt x="820" y="353"/>
                </a:lnTo>
                <a:lnTo>
                  <a:pt x="802" y="368"/>
                </a:lnTo>
                <a:lnTo>
                  <a:pt x="785" y="381"/>
                </a:lnTo>
                <a:lnTo>
                  <a:pt x="769" y="397"/>
                </a:lnTo>
                <a:lnTo>
                  <a:pt x="754" y="412"/>
                </a:lnTo>
                <a:lnTo>
                  <a:pt x="740" y="428"/>
                </a:lnTo>
                <a:lnTo>
                  <a:pt x="727" y="446"/>
                </a:lnTo>
                <a:lnTo>
                  <a:pt x="713" y="464"/>
                </a:lnTo>
                <a:lnTo>
                  <a:pt x="702" y="482"/>
                </a:lnTo>
                <a:lnTo>
                  <a:pt x="691" y="502"/>
                </a:lnTo>
                <a:lnTo>
                  <a:pt x="681" y="521"/>
                </a:lnTo>
                <a:lnTo>
                  <a:pt x="671" y="542"/>
                </a:lnTo>
                <a:lnTo>
                  <a:pt x="663" y="562"/>
                </a:lnTo>
                <a:lnTo>
                  <a:pt x="656" y="583"/>
                </a:lnTo>
                <a:lnTo>
                  <a:pt x="650" y="606"/>
                </a:lnTo>
                <a:lnTo>
                  <a:pt x="645" y="627"/>
                </a:lnTo>
                <a:lnTo>
                  <a:pt x="640" y="650"/>
                </a:lnTo>
                <a:lnTo>
                  <a:pt x="638" y="673"/>
                </a:lnTo>
                <a:lnTo>
                  <a:pt x="637" y="696"/>
                </a:lnTo>
                <a:lnTo>
                  <a:pt x="635" y="719"/>
                </a:lnTo>
                <a:close/>
              </a:path>
            </a:pathLst>
          </a:custGeom>
          <a:solidFill>
            <a:schemeClr val="tx2"/>
          </a:solidFill>
          <a:ln w="9525">
            <a:noFill/>
            <a:round/>
            <a:headEnd/>
            <a:tailEnd/>
          </a:ln>
        </p:spPr>
        <p:txBody>
          <a:bodyPr lIns="91425" tIns="45700" rIns="91425" bIns="45700">
            <a:spAutoFit/>
          </a:bodyPr>
          <a:lstStyle/>
          <a:p>
            <a:endParaRPr lang="en-US"/>
          </a:p>
        </p:txBody>
      </p:sp>
      <p:sp>
        <p:nvSpPr>
          <p:cNvPr id="4" name="Shape 35"/>
          <p:cNvSpPr/>
          <p:nvPr/>
        </p:nvSpPr>
        <p:spPr>
          <a:xfrm>
            <a:off x="152400" y="4641850"/>
            <a:ext cx="498475" cy="2216150"/>
          </a:xfrm>
          <a:prstGeom prst="rect">
            <a:avLst/>
          </a:prstGeom>
          <a:solidFill>
            <a:schemeClr val="accent3"/>
          </a:solidFill>
          <a:ln>
            <a:noFill/>
          </a:ln>
        </p:spPr>
        <p:txBody>
          <a:bodyPr lIns="91425" tIns="45700" rIns="91425" bIns="45700">
            <a:spAutoFit/>
          </a:bodyPr>
          <a:lstStyle/>
          <a:p>
            <a:endParaRPr lang="en-US"/>
          </a:p>
        </p:txBody>
      </p:sp>
      <p:sp>
        <p:nvSpPr>
          <p:cNvPr id="5" name="Shape 36"/>
          <p:cNvSpPr/>
          <p:nvPr/>
        </p:nvSpPr>
        <p:spPr>
          <a:xfrm>
            <a:off x="2413000" y="1371600"/>
            <a:ext cx="2432050" cy="207963"/>
          </a:xfrm>
          <a:prstGeom prst="rect">
            <a:avLst/>
          </a:prstGeom>
          <a:solidFill>
            <a:schemeClr val="accent3"/>
          </a:solidFill>
          <a:ln>
            <a:noFill/>
          </a:ln>
        </p:spPr>
        <p:txBody>
          <a:bodyPr lIns="91425" tIns="45700" rIns="91425" bIns="45700">
            <a:spAutoFit/>
          </a:bodyPr>
          <a:lstStyle/>
          <a:p>
            <a:endParaRPr lang="en-US"/>
          </a:p>
        </p:txBody>
      </p:sp>
      <p:sp>
        <p:nvSpPr>
          <p:cNvPr id="6" name="Shape 37"/>
          <p:cNvSpPr>
            <a:spLocks noChangeArrowheads="1"/>
          </p:cNvSpPr>
          <p:nvPr/>
        </p:nvSpPr>
        <p:spPr bwMode="auto">
          <a:xfrm>
            <a:off x="4911725" y="1371600"/>
            <a:ext cx="1965325" cy="207963"/>
          </a:xfrm>
          <a:prstGeom prst="rect">
            <a:avLst/>
          </a:prstGeom>
          <a:solidFill>
            <a:srgbClr val="E3BC6D"/>
          </a:solidFill>
          <a:ln w="9525">
            <a:noFill/>
            <a:miter lim="800000"/>
            <a:headEnd/>
            <a:tailEnd/>
          </a:ln>
        </p:spPr>
        <p:txBody>
          <a:bodyPr lIns="91425" tIns="45700" rIns="91425" bIns="45700">
            <a:spAutoFit/>
          </a:bodyPr>
          <a:lstStyle/>
          <a:p>
            <a:endParaRPr lang="en-US"/>
          </a:p>
        </p:txBody>
      </p:sp>
      <p:sp>
        <p:nvSpPr>
          <p:cNvPr id="7" name="Shape 38"/>
          <p:cNvSpPr/>
          <p:nvPr/>
        </p:nvSpPr>
        <p:spPr>
          <a:xfrm>
            <a:off x="6943725" y="1371600"/>
            <a:ext cx="2200275" cy="207963"/>
          </a:xfrm>
          <a:prstGeom prst="rect">
            <a:avLst/>
          </a:prstGeom>
          <a:solidFill>
            <a:schemeClr val="accent4"/>
          </a:solidFill>
          <a:ln>
            <a:noFill/>
          </a:ln>
        </p:spPr>
        <p:txBody>
          <a:bodyPr lIns="91425" tIns="45700" rIns="91425" bIns="45700">
            <a:spAutoFit/>
          </a:bodyPr>
          <a:lstStyle/>
          <a:p>
            <a:endParaRPr lang="en-US"/>
          </a:p>
        </p:txBody>
      </p:sp>
      <p:sp>
        <p:nvSpPr>
          <p:cNvPr id="39" name="Shape 39"/>
          <p:cNvSpPr txBox="1">
            <a:spLocks noGrp="1"/>
          </p:cNvSpPr>
          <p:nvPr>
            <p:ph type="title"/>
          </p:nvPr>
        </p:nvSpPr>
        <p:spPr>
          <a:xfrm>
            <a:off x="854948" y="216537"/>
            <a:ext cx="7831799" cy="1143000"/>
          </a:xfrm>
          <a:prstGeom prst="rect">
            <a:avLst/>
          </a:prstGeom>
          <a:noFill/>
          <a:ln>
            <a:noFill/>
          </a:ln>
        </p:spPr>
        <p:txBody>
          <a:bodyPr/>
          <a:lstStyle>
            <a:lvl1pPr algn="l" rtl="0">
              <a:spcBef>
                <a:spcPts val="0"/>
              </a:spcBef>
              <a:buSzPct val="100000"/>
              <a:buFont typeface="Arial"/>
              <a:buNone/>
              <a:defRPr sz="3600" b="1">
                <a:solidFill>
                  <a:schemeClr val="accent1"/>
                </a:solidFill>
                <a:latin typeface="Arial"/>
                <a:ea typeface="Arial"/>
                <a:cs typeface="Arial"/>
                <a:sym typeface="Arial"/>
              </a:defRPr>
            </a:lvl1pPr>
            <a:lvl2pPr algn="l" rtl="0">
              <a:spcBef>
                <a:spcPts val="0"/>
              </a:spcBef>
              <a:buSzPct val="100000"/>
              <a:buFont typeface="Arial"/>
              <a:buNone/>
              <a:defRPr sz="3600" b="1">
                <a:solidFill>
                  <a:schemeClr val="accent1"/>
                </a:solidFill>
                <a:latin typeface="Arial"/>
                <a:ea typeface="Arial"/>
                <a:cs typeface="Arial"/>
                <a:sym typeface="Arial"/>
              </a:defRPr>
            </a:lvl2pPr>
            <a:lvl3pPr algn="l" rtl="0">
              <a:spcBef>
                <a:spcPts val="0"/>
              </a:spcBef>
              <a:buSzPct val="100000"/>
              <a:buFont typeface="Arial"/>
              <a:buNone/>
              <a:defRPr sz="3600" b="1">
                <a:solidFill>
                  <a:schemeClr val="accent1"/>
                </a:solidFill>
                <a:latin typeface="Arial"/>
                <a:ea typeface="Arial"/>
                <a:cs typeface="Arial"/>
                <a:sym typeface="Arial"/>
              </a:defRPr>
            </a:lvl3pPr>
            <a:lvl4pPr algn="l" rtl="0">
              <a:spcBef>
                <a:spcPts val="0"/>
              </a:spcBef>
              <a:buSzPct val="100000"/>
              <a:buFont typeface="Arial"/>
              <a:buNone/>
              <a:defRPr sz="3600" b="1">
                <a:solidFill>
                  <a:schemeClr val="accent1"/>
                </a:solidFill>
                <a:latin typeface="Arial"/>
                <a:ea typeface="Arial"/>
                <a:cs typeface="Arial"/>
                <a:sym typeface="Arial"/>
              </a:defRPr>
            </a:lvl4pPr>
            <a:lvl5pPr algn="l" rtl="0">
              <a:spcBef>
                <a:spcPts val="0"/>
              </a:spcBef>
              <a:buSzPct val="100000"/>
              <a:buFont typeface="Arial"/>
              <a:buNone/>
              <a:defRPr sz="3600" b="1">
                <a:solidFill>
                  <a:schemeClr val="accent1"/>
                </a:solidFill>
                <a:latin typeface="Arial"/>
                <a:ea typeface="Arial"/>
                <a:cs typeface="Arial"/>
                <a:sym typeface="Arial"/>
              </a:defRPr>
            </a:lvl5pPr>
            <a:lvl6pPr algn="l" rtl="0">
              <a:spcBef>
                <a:spcPts val="0"/>
              </a:spcBef>
              <a:buSzPct val="100000"/>
              <a:buFont typeface="Arial"/>
              <a:buNone/>
              <a:defRPr sz="3600" b="1">
                <a:solidFill>
                  <a:schemeClr val="accent1"/>
                </a:solidFill>
                <a:latin typeface="Arial"/>
                <a:ea typeface="Arial"/>
                <a:cs typeface="Arial"/>
                <a:sym typeface="Arial"/>
              </a:defRPr>
            </a:lvl6pPr>
            <a:lvl7pPr algn="l" rtl="0">
              <a:spcBef>
                <a:spcPts val="0"/>
              </a:spcBef>
              <a:buSzPct val="100000"/>
              <a:buFont typeface="Arial"/>
              <a:buNone/>
              <a:defRPr sz="3600" b="1">
                <a:solidFill>
                  <a:schemeClr val="accent1"/>
                </a:solidFill>
                <a:latin typeface="Arial"/>
                <a:ea typeface="Arial"/>
                <a:cs typeface="Arial"/>
                <a:sym typeface="Arial"/>
              </a:defRPr>
            </a:lvl7pPr>
            <a:lvl8pPr algn="l" rtl="0">
              <a:spcBef>
                <a:spcPts val="0"/>
              </a:spcBef>
              <a:buSzPct val="100000"/>
              <a:buFont typeface="Arial"/>
              <a:buNone/>
              <a:defRPr sz="3600" b="1">
                <a:solidFill>
                  <a:schemeClr val="accent1"/>
                </a:solidFill>
                <a:latin typeface="Arial"/>
                <a:ea typeface="Arial"/>
                <a:cs typeface="Arial"/>
                <a:sym typeface="Arial"/>
              </a:defRPr>
            </a:lvl8pPr>
            <a:lvl9pPr algn="l" rtl="0">
              <a:spcBef>
                <a:spcPts val="0"/>
              </a:spcBef>
              <a:buSzPct val="100000"/>
              <a:buFont typeface="Arial"/>
              <a:buNone/>
              <a:defRPr sz="3600" b="1">
                <a:solidFill>
                  <a:schemeClr val="accent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40"/>
        <p:cNvGrpSpPr/>
        <p:nvPr/>
      </p:nvGrpSpPr>
      <p:grpSpPr>
        <a:xfrm>
          <a:off x="0" y="0"/>
          <a:ext cx="0" cy="0"/>
          <a:chOff x="0" y="0"/>
          <a:chExt cx="0" cy="0"/>
        </a:xfrm>
      </p:grpSpPr>
      <p:sp>
        <p:nvSpPr>
          <p:cNvPr id="3" name="Shape 41"/>
          <p:cNvSpPr>
            <a:spLocks/>
          </p:cNvSpPr>
          <p:nvPr/>
        </p:nvSpPr>
        <p:spPr bwMode="auto">
          <a:xfrm rot="10800000" flipH="1">
            <a:off x="228600" y="5334000"/>
            <a:ext cx="2208213" cy="1527175"/>
          </a:xfrm>
          <a:custGeom>
            <a:avLst/>
            <a:gdLst>
              <a:gd name="T0" fmla="*/ 0 w 10000"/>
              <a:gd name="T1" fmla="*/ 0 h 18832"/>
              <a:gd name="T2" fmla="*/ 10000 w 10000"/>
              <a:gd name="T3" fmla="*/ 18832 h 18832"/>
            </a:gdLst>
            <a:ahLst/>
            <a:cxnLst>
              <a:cxn ang="0">
                <a:pos x="2283" y="11895"/>
              </a:cxn>
              <a:cxn ang="0">
                <a:pos x="37" y="98"/>
              </a:cxn>
              <a:cxn ang="0">
                <a:pos x="0" y="14762"/>
              </a:cxn>
              <a:cxn ang="0">
                <a:pos x="7" y="15173"/>
              </a:cxn>
              <a:cxn ang="0">
                <a:pos x="36" y="15574"/>
              </a:cxn>
              <a:cxn ang="0">
                <a:pos x="75" y="15975"/>
              </a:cxn>
              <a:cxn ang="0">
                <a:pos x="140" y="16337"/>
              </a:cxn>
              <a:cxn ang="0">
                <a:pos x="216" y="16709"/>
              </a:cxn>
              <a:cxn ang="0">
                <a:pos x="306" y="17041"/>
              </a:cxn>
              <a:cxn ang="0">
                <a:pos x="410" y="17345"/>
              </a:cxn>
              <a:cxn ang="0">
                <a:pos x="528" y="17648"/>
              </a:cxn>
              <a:cxn ang="0">
                <a:pos x="658" y="17902"/>
              </a:cxn>
              <a:cxn ang="0">
                <a:pos x="798" y="18147"/>
              </a:cxn>
              <a:cxn ang="0">
                <a:pos x="945" y="18353"/>
              </a:cxn>
              <a:cxn ang="0">
                <a:pos x="1104" y="18509"/>
              </a:cxn>
              <a:cxn ang="0">
                <a:pos x="1272" y="18656"/>
              </a:cxn>
              <a:cxn ang="0">
                <a:pos x="1449" y="18754"/>
              </a:cxn>
              <a:cxn ang="0">
                <a:pos x="1625" y="18812"/>
              </a:cxn>
              <a:cxn ang="0">
                <a:pos x="1812" y="18832"/>
              </a:cxn>
              <a:cxn ang="0">
                <a:pos x="10000" y="16278"/>
              </a:cxn>
              <a:cxn ang="0">
                <a:pos x="3925" y="16278"/>
              </a:cxn>
              <a:cxn ang="0">
                <a:pos x="3756" y="16259"/>
              </a:cxn>
              <a:cxn ang="0">
                <a:pos x="3598" y="16200"/>
              </a:cxn>
              <a:cxn ang="0">
                <a:pos x="3440" y="16082"/>
              </a:cxn>
              <a:cxn ang="0">
                <a:pos x="3285" y="15946"/>
              </a:cxn>
              <a:cxn ang="0">
                <a:pos x="3145" y="15769"/>
              </a:cxn>
              <a:cxn ang="0">
                <a:pos x="3012" y="15544"/>
              </a:cxn>
              <a:cxn ang="0">
                <a:pos x="2883" y="15300"/>
              </a:cxn>
              <a:cxn ang="0">
                <a:pos x="2764" y="15016"/>
              </a:cxn>
              <a:cxn ang="0">
                <a:pos x="2660" y="14713"/>
              </a:cxn>
              <a:cxn ang="0">
                <a:pos x="2563" y="14380"/>
              </a:cxn>
              <a:cxn ang="0">
                <a:pos x="2484" y="14008"/>
              </a:cxn>
              <a:cxn ang="0">
                <a:pos x="2412" y="13627"/>
              </a:cxn>
              <a:cxn ang="0">
                <a:pos x="2358" y="13225"/>
              </a:cxn>
              <a:cxn ang="0">
                <a:pos x="2318" y="12795"/>
              </a:cxn>
              <a:cxn ang="0">
                <a:pos x="2293" y="12364"/>
              </a:cxn>
              <a:cxn ang="0">
                <a:pos x="2283" y="11895"/>
              </a:cxn>
            </a:cxnLst>
            <a:rect l="T0" t="T1" r="T2" b="T3"/>
            <a:pathLst>
              <a:path w="10000" h="18832" extrusionOk="0">
                <a:moveTo>
                  <a:pt x="2283" y="11895"/>
                </a:moveTo>
                <a:lnTo>
                  <a:pt x="2283" y="11895"/>
                </a:lnTo>
                <a:cubicBezTo>
                  <a:pt x="2258" y="7997"/>
                  <a:pt x="2271" y="3898"/>
                  <a:pt x="2246" y="0"/>
                </a:cubicBezTo>
                <a:lnTo>
                  <a:pt x="37" y="98"/>
                </a:lnTo>
                <a:cubicBezTo>
                  <a:pt x="25" y="4986"/>
                  <a:pt x="12" y="9874"/>
                  <a:pt x="0" y="14762"/>
                </a:cubicBezTo>
                <a:lnTo>
                  <a:pt x="0" y="14967"/>
                </a:lnTo>
                <a:cubicBezTo>
                  <a:pt x="2" y="15036"/>
                  <a:pt x="5" y="15104"/>
                  <a:pt x="7" y="15173"/>
                </a:cubicBezTo>
                <a:cubicBezTo>
                  <a:pt x="11" y="15241"/>
                  <a:pt x="14" y="15310"/>
                  <a:pt x="18" y="15378"/>
                </a:cubicBezTo>
                <a:cubicBezTo>
                  <a:pt x="24" y="15443"/>
                  <a:pt x="30" y="15509"/>
                  <a:pt x="36" y="15574"/>
                </a:cubicBezTo>
                <a:cubicBezTo>
                  <a:pt x="42" y="15642"/>
                  <a:pt x="48" y="15711"/>
                  <a:pt x="54" y="15779"/>
                </a:cubicBezTo>
                <a:cubicBezTo>
                  <a:pt x="61" y="15844"/>
                  <a:pt x="68" y="15910"/>
                  <a:pt x="75" y="15975"/>
                </a:cubicBezTo>
                <a:cubicBezTo>
                  <a:pt x="85" y="16037"/>
                  <a:pt x="94" y="16099"/>
                  <a:pt x="104" y="16161"/>
                </a:cubicBezTo>
                <a:cubicBezTo>
                  <a:pt x="116" y="16220"/>
                  <a:pt x="128" y="16278"/>
                  <a:pt x="140" y="16337"/>
                </a:cubicBezTo>
                <a:cubicBezTo>
                  <a:pt x="152" y="16402"/>
                  <a:pt x="164" y="16468"/>
                  <a:pt x="176" y="16533"/>
                </a:cubicBezTo>
                <a:cubicBezTo>
                  <a:pt x="189" y="16592"/>
                  <a:pt x="203" y="16650"/>
                  <a:pt x="216" y="16709"/>
                </a:cubicBezTo>
                <a:cubicBezTo>
                  <a:pt x="230" y="16761"/>
                  <a:pt x="245" y="16813"/>
                  <a:pt x="259" y="16865"/>
                </a:cubicBezTo>
                <a:cubicBezTo>
                  <a:pt x="275" y="16924"/>
                  <a:pt x="290" y="16982"/>
                  <a:pt x="306" y="17041"/>
                </a:cubicBezTo>
                <a:cubicBezTo>
                  <a:pt x="324" y="17097"/>
                  <a:pt x="341" y="17152"/>
                  <a:pt x="359" y="17208"/>
                </a:cubicBezTo>
                <a:cubicBezTo>
                  <a:pt x="376" y="17254"/>
                  <a:pt x="393" y="17299"/>
                  <a:pt x="410" y="17345"/>
                </a:cubicBezTo>
                <a:cubicBezTo>
                  <a:pt x="430" y="17400"/>
                  <a:pt x="451" y="17456"/>
                  <a:pt x="471" y="17511"/>
                </a:cubicBezTo>
                <a:cubicBezTo>
                  <a:pt x="490" y="17557"/>
                  <a:pt x="509" y="17602"/>
                  <a:pt x="528" y="17648"/>
                </a:cubicBezTo>
                <a:cubicBezTo>
                  <a:pt x="550" y="17690"/>
                  <a:pt x="571" y="17733"/>
                  <a:pt x="593" y="17775"/>
                </a:cubicBezTo>
                <a:cubicBezTo>
                  <a:pt x="615" y="17817"/>
                  <a:pt x="636" y="17860"/>
                  <a:pt x="658" y="17902"/>
                </a:cubicBezTo>
                <a:cubicBezTo>
                  <a:pt x="681" y="17945"/>
                  <a:pt x="703" y="17987"/>
                  <a:pt x="726" y="18030"/>
                </a:cubicBezTo>
                <a:lnTo>
                  <a:pt x="798" y="18147"/>
                </a:lnTo>
                <a:cubicBezTo>
                  <a:pt x="822" y="18180"/>
                  <a:pt x="846" y="18212"/>
                  <a:pt x="870" y="18245"/>
                </a:cubicBezTo>
                <a:lnTo>
                  <a:pt x="945" y="18353"/>
                </a:lnTo>
                <a:cubicBezTo>
                  <a:pt x="973" y="18379"/>
                  <a:pt x="1000" y="18405"/>
                  <a:pt x="1028" y="18431"/>
                </a:cubicBezTo>
                <a:cubicBezTo>
                  <a:pt x="1053" y="18457"/>
                  <a:pt x="1079" y="18483"/>
                  <a:pt x="1104" y="18509"/>
                </a:cubicBezTo>
                <a:lnTo>
                  <a:pt x="1186" y="18597"/>
                </a:lnTo>
                <a:lnTo>
                  <a:pt x="1272" y="18656"/>
                </a:lnTo>
                <a:cubicBezTo>
                  <a:pt x="1302" y="18672"/>
                  <a:pt x="1332" y="18689"/>
                  <a:pt x="1362" y="18705"/>
                </a:cubicBezTo>
                <a:cubicBezTo>
                  <a:pt x="1391" y="18721"/>
                  <a:pt x="1420" y="18738"/>
                  <a:pt x="1449" y="18754"/>
                </a:cubicBezTo>
                <a:cubicBezTo>
                  <a:pt x="1479" y="18770"/>
                  <a:pt x="1508" y="18787"/>
                  <a:pt x="1538" y="18803"/>
                </a:cubicBezTo>
                <a:lnTo>
                  <a:pt x="1625" y="18812"/>
                </a:lnTo>
                <a:cubicBezTo>
                  <a:pt x="1656" y="18819"/>
                  <a:pt x="1687" y="18825"/>
                  <a:pt x="1718" y="18832"/>
                </a:cubicBezTo>
                <a:lnTo>
                  <a:pt x="1812" y="18832"/>
                </a:lnTo>
                <a:lnTo>
                  <a:pt x="10000" y="18832"/>
                </a:lnTo>
                <a:lnTo>
                  <a:pt x="10000" y="16278"/>
                </a:lnTo>
                <a:lnTo>
                  <a:pt x="3925" y="16278"/>
                </a:lnTo>
                <a:lnTo>
                  <a:pt x="3843" y="16278"/>
                </a:lnTo>
                <a:cubicBezTo>
                  <a:pt x="3814" y="16272"/>
                  <a:pt x="3785" y="16265"/>
                  <a:pt x="3756" y="16259"/>
                </a:cubicBezTo>
                <a:lnTo>
                  <a:pt x="3674" y="16229"/>
                </a:lnTo>
                <a:cubicBezTo>
                  <a:pt x="3649" y="16219"/>
                  <a:pt x="3623" y="16210"/>
                  <a:pt x="3598" y="16200"/>
                </a:cubicBezTo>
                <a:cubicBezTo>
                  <a:pt x="3570" y="16184"/>
                  <a:pt x="3543" y="16167"/>
                  <a:pt x="3515" y="16151"/>
                </a:cubicBezTo>
                <a:lnTo>
                  <a:pt x="3440" y="16082"/>
                </a:lnTo>
                <a:lnTo>
                  <a:pt x="3361" y="16024"/>
                </a:lnTo>
                <a:cubicBezTo>
                  <a:pt x="3336" y="15998"/>
                  <a:pt x="3310" y="15972"/>
                  <a:pt x="3285" y="15946"/>
                </a:cubicBezTo>
                <a:lnTo>
                  <a:pt x="3217" y="15857"/>
                </a:lnTo>
                <a:cubicBezTo>
                  <a:pt x="3193" y="15828"/>
                  <a:pt x="3169" y="15798"/>
                  <a:pt x="3145" y="15769"/>
                </a:cubicBezTo>
                <a:lnTo>
                  <a:pt x="3073" y="15652"/>
                </a:lnTo>
                <a:cubicBezTo>
                  <a:pt x="3053" y="15616"/>
                  <a:pt x="3032" y="15580"/>
                  <a:pt x="3012" y="15544"/>
                </a:cubicBezTo>
                <a:cubicBezTo>
                  <a:pt x="2991" y="15505"/>
                  <a:pt x="2969" y="15466"/>
                  <a:pt x="2948" y="15427"/>
                </a:cubicBezTo>
                <a:cubicBezTo>
                  <a:pt x="2926" y="15385"/>
                  <a:pt x="2905" y="15342"/>
                  <a:pt x="2883" y="15300"/>
                </a:cubicBezTo>
                <a:cubicBezTo>
                  <a:pt x="2863" y="15254"/>
                  <a:pt x="2842" y="15209"/>
                  <a:pt x="2822" y="15163"/>
                </a:cubicBezTo>
                <a:cubicBezTo>
                  <a:pt x="2803" y="15114"/>
                  <a:pt x="2783" y="15065"/>
                  <a:pt x="2764" y="15016"/>
                </a:cubicBezTo>
                <a:lnTo>
                  <a:pt x="2710" y="14869"/>
                </a:lnTo>
                <a:cubicBezTo>
                  <a:pt x="2693" y="14817"/>
                  <a:pt x="2677" y="14765"/>
                  <a:pt x="2660" y="14713"/>
                </a:cubicBezTo>
                <a:cubicBezTo>
                  <a:pt x="2644" y="14657"/>
                  <a:pt x="2629" y="14602"/>
                  <a:pt x="2613" y="14546"/>
                </a:cubicBezTo>
                <a:cubicBezTo>
                  <a:pt x="2596" y="14491"/>
                  <a:pt x="2580" y="14435"/>
                  <a:pt x="2563" y="14380"/>
                </a:cubicBezTo>
                <a:cubicBezTo>
                  <a:pt x="2550" y="14321"/>
                  <a:pt x="2536" y="14263"/>
                  <a:pt x="2523" y="14204"/>
                </a:cubicBezTo>
                <a:cubicBezTo>
                  <a:pt x="2510" y="14139"/>
                  <a:pt x="2497" y="14073"/>
                  <a:pt x="2484" y="14008"/>
                </a:cubicBezTo>
                <a:cubicBezTo>
                  <a:pt x="2472" y="13943"/>
                  <a:pt x="2460" y="13877"/>
                  <a:pt x="2448" y="13812"/>
                </a:cubicBezTo>
                <a:cubicBezTo>
                  <a:pt x="2436" y="13750"/>
                  <a:pt x="2424" y="13689"/>
                  <a:pt x="2412" y="13627"/>
                </a:cubicBezTo>
                <a:cubicBezTo>
                  <a:pt x="2402" y="13562"/>
                  <a:pt x="2393" y="13496"/>
                  <a:pt x="2383" y="13431"/>
                </a:cubicBezTo>
                <a:cubicBezTo>
                  <a:pt x="2375" y="13362"/>
                  <a:pt x="2366" y="13294"/>
                  <a:pt x="2358" y="13225"/>
                </a:cubicBezTo>
                <a:cubicBezTo>
                  <a:pt x="2351" y="13157"/>
                  <a:pt x="2343" y="13088"/>
                  <a:pt x="2336" y="13020"/>
                </a:cubicBezTo>
                <a:lnTo>
                  <a:pt x="2318" y="12795"/>
                </a:lnTo>
                <a:cubicBezTo>
                  <a:pt x="2312" y="12726"/>
                  <a:pt x="2307" y="12658"/>
                  <a:pt x="2301" y="12589"/>
                </a:cubicBezTo>
                <a:cubicBezTo>
                  <a:pt x="2298" y="12514"/>
                  <a:pt x="2296" y="12439"/>
                  <a:pt x="2293" y="12364"/>
                </a:cubicBezTo>
                <a:lnTo>
                  <a:pt x="2290" y="12139"/>
                </a:lnTo>
                <a:cubicBezTo>
                  <a:pt x="2288" y="12058"/>
                  <a:pt x="2285" y="11976"/>
                  <a:pt x="2283" y="11895"/>
                </a:cubicBezTo>
                <a:close/>
              </a:path>
            </a:pathLst>
          </a:custGeom>
          <a:solidFill>
            <a:schemeClr val="accent2"/>
          </a:solidFill>
          <a:ln w="9525">
            <a:noFill/>
            <a:round/>
            <a:headEnd/>
            <a:tailEnd/>
          </a:ln>
        </p:spPr>
        <p:txBody>
          <a:bodyPr lIns="91425" tIns="45700" rIns="91425" bIns="45700">
            <a:spAutoFit/>
          </a:bodyPr>
          <a:lstStyle/>
          <a:p>
            <a:endParaRPr lang="en-US"/>
          </a:p>
        </p:txBody>
      </p:sp>
      <p:sp>
        <p:nvSpPr>
          <p:cNvPr id="4" name="Shape 42"/>
          <p:cNvSpPr>
            <a:spLocks noChangeArrowheads="1"/>
          </p:cNvSpPr>
          <p:nvPr/>
        </p:nvSpPr>
        <p:spPr bwMode="auto">
          <a:xfrm>
            <a:off x="2497138" y="5334000"/>
            <a:ext cx="2432050" cy="207963"/>
          </a:xfrm>
          <a:prstGeom prst="rect">
            <a:avLst/>
          </a:prstGeom>
          <a:solidFill>
            <a:srgbClr val="BF8AC9"/>
          </a:solidFill>
          <a:ln w="9525">
            <a:noFill/>
            <a:miter lim="800000"/>
            <a:headEnd/>
            <a:tailEnd/>
          </a:ln>
        </p:spPr>
        <p:txBody>
          <a:bodyPr lIns="91425" tIns="45700" rIns="91425" bIns="45700">
            <a:spAutoFit/>
          </a:bodyPr>
          <a:lstStyle/>
          <a:p>
            <a:endParaRPr lang="en-US"/>
          </a:p>
        </p:txBody>
      </p:sp>
      <p:sp>
        <p:nvSpPr>
          <p:cNvPr id="5" name="Shape 43"/>
          <p:cNvSpPr>
            <a:spLocks noChangeArrowheads="1"/>
          </p:cNvSpPr>
          <p:nvPr/>
        </p:nvSpPr>
        <p:spPr bwMode="auto">
          <a:xfrm>
            <a:off x="4995863" y="5334000"/>
            <a:ext cx="1965325" cy="207963"/>
          </a:xfrm>
          <a:prstGeom prst="rect">
            <a:avLst/>
          </a:prstGeom>
          <a:solidFill>
            <a:schemeClr val="tx2"/>
          </a:solidFill>
          <a:ln w="9525">
            <a:noFill/>
            <a:miter lim="800000"/>
            <a:headEnd/>
            <a:tailEnd/>
          </a:ln>
        </p:spPr>
        <p:txBody>
          <a:bodyPr lIns="91425" tIns="45700" rIns="91425" bIns="45700">
            <a:spAutoFit/>
          </a:bodyPr>
          <a:lstStyle/>
          <a:p>
            <a:endParaRPr lang="en-US"/>
          </a:p>
        </p:txBody>
      </p:sp>
      <p:sp>
        <p:nvSpPr>
          <p:cNvPr id="6" name="Shape 44"/>
          <p:cNvSpPr>
            <a:spLocks noChangeArrowheads="1"/>
          </p:cNvSpPr>
          <p:nvPr/>
        </p:nvSpPr>
        <p:spPr bwMode="auto">
          <a:xfrm>
            <a:off x="7010400" y="5334000"/>
            <a:ext cx="2133600" cy="207963"/>
          </a:xfrm>
          <a:prstGeom prst="rect">
            <a:avLst/>
          </a:prstGeom>
          <a:solidFill>
            <a:srgbClr val="BB4C4B"/>
          </a:solidFill>
          <a:ln w="9525">
            <a:noFill/>
            <a:miter lim="800000"/>
            <a:headEnd/>
            <a:tailEnd/>
          </a:ln>
        </p:spPr>
        <p:txBody>
          <a:bodyPr lIns="91425" tIns="45700" rIns="91425" bIns="45700">
            <a:spAutoFit/>
          </a:bodyPr>
          <a:lstStyle/>
          <a:p>
            <a:endParaRPr lang="en-US"/>
          </a:p>
        </p:txBody>
      </p:sp>
      <p:sp>
        <p:nvSpPr>
          <p:cNvPr id="45" name="Shape 45"/>
          <p:cNvSpPr txBox="1">
            <a:spLocks noGrp="1"/>
          </p:cNvSpPr>
          <p:nvPr>
            <p:ph type="body" idx="1"/>
          </p:nvPr>
        </p:nvSpPr>
        <p:spPr>
          <a:xfrm>
            <a:off x="1020958" y="5875078"/>
            <a:ext cx="7813199" cy="692700"/>
          </a:xfrm>
          <a:prstGeom prst="rect">
            <a:avLst/>
          </a:prstGeom>
          <a:noFill/>
          <a:ln>
            <a:noFill/>
          </a:ln>
        </p:spPr>
        <p:txBody>
          <a:bodyPr/>
          <a:lstStyle>
            <a:lvl1pPr marL="285750" indent="-285750" algn="r" rtl="0">
              <a:lnSpc>
                <a:spcPct val="100000"/>
              </a:lnSpc>
              <a:spcBef>
                <a:spcPts val="0"/>
              </a:spcBef>
              <a:spcAft>
                <a:spcPts val="0"/>
              </a:spcAft>
              <a:buClr>
                <a:schemeClr val="lt2"/>
              </a:buClr>
              <a:buSzPct val="166666"/>
              <a:buFont typeface="Arial"/>
              <a:buChar char="•"/>
              <a:defRPr sz="1800" b="1">
                <a:solidFill>
                  <a:schemeClr val="lt2"/>
                </a:solidFill>
              </a:defRPr>
            </a:lvl1pPr>
            <a:lvl2pPr marL="285750" indent="-285750" algn="r" rtl="0">
              <a:lnSpc>
                <a:spcPct val="100000"/>
              </a:lnSpc>
              <a:spcBef>
                <a:spcPts val="0"/>
              </a:spcBef>
              <a:spcAft>
                <a:spcPts val="0"/>
              </a:spcAft>
              <a:buClr>
                <a:schemeClr val="lt2"/>
              </a:buClr>
              <a:buSzPct val="100000"/>
              <a:buFont typeface="Courier New"/>
              <a:buChar char="o"/>
              <a:defRPr sz="1800" b="1">
                <a:solidFill>
                  <a:schemeClr val="lt2"/>
                </a:solidFill>
              </a:defRPr>
            </a:lvl2pPr>
            <a:lvl3pPr marL="285750" indent="-285750" algn="r" rtl="0">
              <a:lnSpc>
                <a:spcPct val="100000"/>
              </a:lnSpc>
              <a:spcBef>
                <a:spcPts val="0"/>
              </a:spcBef>
              <a:spcAft>
                <a:spcPts val="0"/>
              </a:spcAft>
              <a:buClr>
                <a:schemeClr val="lt2"/>
              </a:buClr>
              <a:buSzPct val="100000"/>
              <a:buFont typeface="Wingdings"/>
              <a:buChar char="§"/>
              <a:defRPr sz="1800" b="1">
                <a:solidFill>
                  <a:schemeClr val="lt2"/>
                </a:solidFill>
              </a:defRPr>
            </a:lvl3pPr>
            <a:lvl4pPr marL="285750" indent="-285750" algn="r" rtl="0">
              <a:lnSpc>
                <a:spcPct val="100000"/>
              </a:lnSpc>
              <a:spcBef>
                <a:spcPts val="0"/>
              </a:spcBef>
              <a:spcAft>
                <a:spcPts val="0"/>
              </a:spcAft>
              <a:buClr>
                <a:schemeClr val="lt2"/>
              </a:buClr>
              <a:buSzPct val="166666"/>
              <a:buFont typeface="Arial"/>
              <a:buChar char="•"/>
              <a:defRPr sz="1800" b="1">
                <a:solidFill>
                  <a:schemeClr val="lt2"/>
                </a:solidFill>
              </a:defRPr>
            </a:lvl4pPr>
            <a:lvl5pPr marL="285750" indent="-285750" algn="r" rtl="0">
              <a:lnSpc>
                <a:spcPct val="100000"/>
              </a:lnSpc>
              <a:spcBef>
                <a:spcPts val="0"/>
              </a:spcBef>
              <a:spcAft>
                <a:spcPts val="0"/>
              </a:spcAft>
              <a:buClr>
                <a:schemeClr val="lt2"/>
              </a:buClr>
              <a:buSzPct val="100000"/>
              <a:buFont typeface="Courier New"/>
              <a:buChar char="o"/>
              <a:defRPr sz="1800" b="1">
                <a:solidFill>
                  <a:schemeClr val="lt2"/>
                </a:solidFill>
              </a:defRPr>
            </a:lvl5pPr>
            <a:lvl6pPr marL="285750" indent="-285750" algn="r" rtl="0">
              <a:lnSpc>
                <a:spcPct val="100000"/>
              </a:lnSpc>
              <a:spcBef>
                <a:spcPts val="0"/>
              </a:spcBef>
              <a:spcAft>
                <a:spcPts val="0"/>
              </a:spcAft>
              <a:buClr>
                <a:schemeClr val="lt2"/>
              </a:buClr>
              <a:buSzPct val="100000"/>
              <a:buFont typeface="Wingdings"/>
              <a:buChar char="§"/>
              <a:defRPr sz="1800" b="1">
                <a:solidFill>
                  <a:schemeClr val="lt2"/>
                </a:solidFill>
              </a:defRPr>
            </a:lvl6pPr>
            <a:lvl7pPr marL="285750" indent="-285750" algn="r" rtl="0">
              <a:lnSpc>
                <a:spcPct val="100000"/>
              </a:lnSpc>
              <a:spcBef>
                <a:spcPts val="0"/>
              </a:spcBef>
              <a:spcAft>
                <a:spcPts val="0"/>
              </a:spcAft>
              <a:buClr>
                <a:schemeClr val="lt2"/>
              </a:buClr>
              <a:buSzPct val="166666"/>
              <a:buFont typeface="Arial"/>
              <a:buChar char="•"/>
              <a:defRPr sz="1800" b="1">
                <a:solidFill>
                  <a:schemeClr val="lt2"/>
                </a:solidFill>
              </a:defRPr>
            </a:lvl7pPr>
            <a:lvl8pPr marL="285750" indent="-285750" algn="r" rtl="0">
              <a:lnSpc>
                <a:spcPct val="100000"/>
              </a:lnSpc>
              <a:spcBef>
                <a:spcPts val="0"/>
              </a:spcBef>
              <a:spcAft>
                <a:spcPts val="0"/>
              </a:spcAft>
              <a:buClr>
                <a:schemeClr val="lt2"/>
              </a:buClr>
              <a:buSzPct val="100000"/>
              <a:buFont typeface="Courier New"/>
              <a:buChar char="o"/>
              <a:defRPr sz="1800" b="1">
                <a:solidFill>
                  <a:schemeClr val="lt2"/>
                </a:solidFill>
              </a:defRPr>
            </a:lvl8pPr>
            <a:lvl9pPr marL="285750" indent="-285750" algn="r" rtl="0">
              <a:lnSpc>
                <a:spcPct val="100000"/>
              </a:lnSpc>
              <a:spcBef>
                <a:spcPts val="0"/>
              </a:spcBef>
              <a:spcAft>
                <a:spcPts val="0"/>
              </a:spcAft>
              <a:buClr>
                <a:schemeClr val="lt2"/>
              </a:buClr>
              <a:buSzPct val="100000"/>
              <a:buFont typeface="Wingdings"/>
              <a:buChar char="§"/>
              <a:defRPr sz="1800" b="1">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2" name="Shape 47"/>
          <p:cNvSpPr/>
          <p:nvPr/>
        </p:nvSpPr>
        <p:spPr>
          <a:xfrm>
            <a:off x="2413000" y="0"/>
            <a:ext cx="2432050" cy="207963"/>
          </a:xfrm>
          <a:prstGeom prst="rect">
            <a:avLst/>
          </a:prstGeom>
          <a:solidFill>
            <a:schemeClr val="accent3"/>
          </a:solidFill>
          <a:ln>
            <a:noFill/>
          </a:ln>
        </p:spPr>
        <p:txBody>
          <a:bodyPr lIns="91425" tIns="45700" rIns="91425" bIns="45700">
            <a:spAutoFit/>
          </a:bodyPr>
          <a:lstStyle/>
          <a:p>
            <a:endParaRPr lang="en-US"/>
          </a:p>
        </p:txBody>
      </p:sp>
      <p:sp>
        <p:nvSpPr>
          <p:cNvPr id="3" name="Shape 48"/>
          <p:cNvSpPr>
            <a:spLocks noChangeArrowheads="1"/>
          </p:cNvSpPr>
          <p:nvPr/>
        </p:nvSpPr>
        <p:spPr bwMode="auto">
          <a:xfrm>
            <a:off x="4911725" y="0"/>
            <a:ext cx="1965325" cy="207963"/>
          </a:xfrm>
          <a:prstGeom prst="rect">
            <a:avLst/>
          </a:prstGeom>
          <a:solidFill>
            <a:srgbClr val="E3BC6D"/>
          </a:solidFill>
          <a:ln w="9525">
            <a:noFill/>
            <a:miter lim="800000"/>
            <a:headEnd/>
            <a:tailEnd/>
          </a:ln>
        </p:spPr>
        <p:txBody>
          <a:bodyPr lIns="91425" tIns="45700" rIns="91425" bIns="45700">
            <a:spAutoFit/>
          </a:bodyPr>
          <a:lstStyle/>
          <a:p>
            <a:endParaRPr lang="en-US"/>
          </a:p>
        </p:txBody>
      </p:sp>
      <p:sp>
        <p:nvSpPr>
          <p:cNvPr id="4" name="Shape 49"/>
          <p:cNvSpPr/>
          <p:nvPr/>
        </p:nvSpPr>
        <p:spPr>
          <a:xfrm>
            <a:off x="6943725" y="0"/>
            <a:ext cx="2200275" cy="207963"/>
          </a:xfrm>
          <a:prstGeom prst="rect">
            <a:avLst/>
          </a:prstGeom>
          <a:solidFill>
            <a:schemeClr val="accent4"/>
          </a:solidFill>
          <a:ln>
            <a:noFill/>
          </a:ln>
        </p:spPr>
        <p:txBody>
          <a:bodyPr lIns="91425" tIns="45700" rIns="91425" bIns="45700">
            <a:spAutoFit/>
          </a:bodyPr>
          <a:lstStyle/>
          <a:p>
            <a:endParaRPr lang="en-US"/>
          </a:p>
        </p:txBody>
      </p:sp>
      <p:sp>
        <p:nvSpPr>
          <p:cNvPr id="5" name="Shape 50"/>
          <p:cNvSpPr>
            <a:spLocks noChangeArrowheads="1"/>
          </p:cNvSpPr>
          <p:nvPr/>
        </p:nvSpPr>
        <p:spPr bwMode="auto">
          <a:xfrm>
            <a:off x="0" y="0"/>
            <a:ext cx="2346325" cy="207963"/>
          </a:xfrm>
          <a:prstGeom prst="rect">
            <a:avLst/>
          </a:prstGeom>
          <a:solidFill>
            <a:srgbClr val="E3BC6D"/>
          </a:solidFill>
          <a:ln w="9525">
            <a:noFill/>
            <a:miter lim="800000"/>
            <a:headEnd/>
            <a:tailEnd/>
          </a:ln>
        </p:spPr>
        <p:txBody>
          <a:bodyPr lIns="91425" tIns="45700" rIns="91425" bIns="45700">
            <a:spAutoFit/>
          </a:bodyPr>
          <a:lstStyle/>
          <a:p>
            <a:endParaRPr lang="en-US"/>
          </a:p>
        </p:txBody>
      </p:sp>
      <p:sp>
        <p:nvSpPr>
          <p:cNvPr id="6" name="Shape 51"/>
          <p:cNvSpPr>
            <a:spLocks noChangeArrowheads="1"/>
          </p:cNvSpPr>
          <p:nvPr/>
        </p:nvSpPr>
        <p:spPr bwMode="auto">
          <a:xfrm>
            <a:off x="0" y="6650038"/>
            <a:ext cx="2432050" cy="207962"/>
          </a:xfrm>
          <a:prstGeom prst="rect">
            <a:avLst/>
          </a:prstGeom>
          <a:solidFill>
            <a:srgbClr val="BF8AC9"/>
          </a:solidFill>
          <a:ln w="9525">
            <a:noFill/>
            <a:miter lim="800000"/>
            <a:headEnd/>
            <a:tailEnd/>
          </a:ln>
        </p:spPr>
        <p:txBody>
          <a:bodyPr lIns="91425" tIns="45700" rIns="91425" bIns="45700">
            <a:spAutoFit/>
          </a:bodyPr>
          <a:lstStyle/>
          <a:p>
            <a:endParaRPr lang="en-US"/>
          </a:p>
        </p:txBody>
      </p:sp>
      <p:sp>
        <p:nvSpPr>
          <p:cNvPr id="7" name="Shape 52"/>
          <p:cNvSpPr/>
          <p:nvPr/>
        </p:nvSpPr>
        <p:spPr>
          <a:xfrm>
            <a:off x="2498725" y="6650038"/>
            <a:ext cx="1965325" cy="207962"/>
          </a:xfrm>
          <a:prstGeom prst="rect">
            <a:avLst/>
          </a:prstGeom>
          <a:solidFill>
            <a:schemeClr val="accent5"/>
          </a:solidFill>
          <a:ln>
            <a:noFill/>
          </a:ln>
        </p:spPr>
        <p:txBody>
          <a:bodyPr lIns="91425" tIns="45700" rIns="91425" bIns="45700">
            <a:spAutoFit/>
          </a:bodyPr>
          <a:lstStyle/>
          <a:p>
            <a:endParaRPr lang="en-US"/>
          </a:p>
        </p:txBody>
      </p:sp>
      <p:sp>
        <p:nvSpPr>
          <p:cNvPr id="8" name="Shape 53"/>
          <p:cNvSpPr/>
          <p:nvPr/>
        </p:nvSpPr>
        <p:spPr>
          <a:xfrm>
            <a:off x="4513263" y="6650038"/>
            <a:ext cx="4630737" cy="207962"/>
          </a:xfrm>
          <a:prstGeom prst="rect">
            <a:avLst/>
          </a:prstGeom>
          <a:solidFill>
            <a:schemeClr val="accent3"/>
          </a:solidFill>
          <a:ln>
            <a:noFill/>
          </a:ln>
        </p:spPr>
        <p:txBody>
          <a:bodyPr lIns="91425" tIns="45700" rIns="91425" bIns="45700">
            <a:spAutoFit/>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685800" y="2111123"/>
            <a:ext cx="7772400" cy="1546474"/>
          </a:xfrm>
          <a:prstGeom prst="rect">
            <a:avLst/>
          </a:prstGeom>
          <a:noFill/>
          <a:ln>
            <a:noFill/>
          </a:ln>
        </p:spPr>
        <p:txBody>
          <a:bodyPr/>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59" name="Shape 59"/>
          <p:cNvSpPr txBox="1">
            <a:spLocks noGrp="1"/>
          </p:cNvSpPr>
          <p:nvPr>
            <p:ph type="subTitle" idx="1"/>
          </p:nvPr>
        </p:nvSpPr>
        <p:spPr>
          <a:xfrm>
            <a:off x="685800" y="3786737"/>
            <a:ext cx="7772400" cy="1046317"/>
          </a:xfrm>
          <a:prstGeom prst="rect">
            <a:avLst/>
          </a:prstGeom>
          <a:noFill/>
          <a:ln>
            <a:noFill/>
          </a:ln>
        </p:spPr>
        <p:txBody>
          <a:bodyPr/>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74637"/>
            <a:ext cx="8229600" cy="1143000"/>
          </a:xfrm>
          <a:prstGeom prst="rect">
            <a:avLst/>
          </a:prstGeom>
          <a:noFill/>
          <a:ln>
            <a:noFill/>
          </a:ln>
        </p:spPr>
        <p:txBody>
          <a:bodyPr/>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62" name="Shape 62"/>
          <p:cNvSpPr txBox="1">
            <a:spLocks noGrp="1"/>
          </p:cNvSpPr>
          <p:nvPr>
            <p:ph type="body" idx="1"/>
          </p:nvPr>
        </p:nvSpPr>
        <p:spPr>
          <a:xfrm>
            <a:off x="457200" y="1600200"/>
            <a:ext cx="8229600" cy="4967574"/>
          </a:xfrm>
          <a:prstGeom prst="rect">
            <a:avLst/>
          </a:prstGeom>
          <a:noFill/>
          <a:ln>
            <a:noFill/>
          </a:ln>
        </p:spPr>
        <p:txBody>
          <a:bodyPr/>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74637"/>
            <a:ext cx="8229600" cy="1143000"/>
          </a:xfrm>
          <a:prstGeom prst="rect">
            <a:avLst/>
          </a:prstGeom>
          <a:noFill/>
          <a:ln>
            <a:noFill/>
          </a:ln>
        </p:spPr>
        <p:txBody>
          <a:bodyPr/>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65" name="Shape 65"/>
          <p:cNvSpPr txBox="1">
            <a:spLocks noGrp="1"/>
          </p:cNvSpPr>
          <p:nvPr>
            <p:ph type="body" idx="1"/>
          </p:nvPr>
        </p:nvSpPr>
        <p:spPr>
          <a:xfrm>
            <a:off x="457200" y="1600200"/>
            <a:ext cx="3994525" cy="4967574"/>
          </a:xfrm>
          <a:prstGeom prst="rect">
            <a:avLst/>
          </a:prstGeom>
          <a:noFill/>
          <a:ln>
            <a:noFill/>
          </a:ln>
        </p:spPr>
        <p:txBody>
          <a:bodyPr/>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66" name="Shape 66"/>
          <p:cNvSpPr txBox="1">
            <a:spLocks noGrp="1"/>
          </p:cNvSpPr>
          <p:nvPr>
            <p:ph type="body" idx="2"/>
          </p:nvPr>
        </p:nvSpPr>
        <p:spPr>
          <a:xfrm>
            <a:off x="4692273" y="1600200"/>
            <a:ext cx="3994525" cy="4967574"/>
          </a:xfrm>
          <a:prstGeom prst="rect">
            <a:avLst/>
          </a:prstGeom>
          <a:noFill/>
          <a:ln>
            <a:noFill/>
          </a:ln>
        </p:spPr>
        <p:txBody>
          <a:bodyPr/>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Shape 5"/>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5" tIns="91425" rIns="91425" bIns="91425" numCol="1" anchor="b" anchorCtr="0" compatLnSpc="1">
            <a:prstTxWarp prst="textNoShape">
              <a:avLst/>
            </a:prstTxWarp>
          </a:bodyPr>
          <a:lstStyle/>
          <a:p>
            <a:pPr lvl="0"/>
            <a:endParaRPr lang="en-US" smtClean="0">
              <a:sym typeface="Arial" charset="0"/>
            </a:endParaRPr>
          </a:p>
        </p:txBody>
      </p:sp>
      <p:sp>
        <p:nvSpPr>
          <p:cNvPr id="1027" name="Shape 6"/>
          <p:cNvSpPr txBox="1">
            <a:spLocks noGrp="1"/>
          </p:cNvSpPr>
          <p:nvPr>
            <p:ph type="body" idx="1"/>
          </p:nvPr>
        </p:nvSpPr>
        <p:spPr bwMode="auto">
          <a:xfrm>
            <a:off x="457200" y="1600200"/>
            <a:ext cx="8229600" cy="4967288"/>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US" smtClean="0">
              <a:sym typeface="Arial" charset="0"/>
            </a:endParaRPr>
          </a:p>
        </p:txBody>
      </p:sp>
    </p:spTree>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a:ea typeface="Arial"/>
          <a:cs typeface="Arial"/>
          <a:sym typeface="Arial" charset="0"/>
        </a:defRPr>
      </a:lvl3pPr>
      <a:lvl4pPr algn="l" rtl="0" eaLnBrk="0" fontAlgn="base" hangingPunct="0">
        <a:spcBef>
          <a:spcPct val="0"/>
        </a:spcBef>
        <a:spcAft>
          <a:spcPct val="0"/>
        </a:spcAft>
        <a:defRPr sz="1400">
          <a:solidFill>
            <a:srgbClr val="000000"/>
          </a:solidFill>
          <a:latin typeface="Arial"/>
          <a:ea typeface="Arial"/>
          <a:cs typeface="Arial"/>
          <a:sym typeface="Arial" charset="0"/>
        </a:defRPr>
      </a:lvl4pPr>
      <a:lvl5pPr algn="l" rtl="0" eaLnBrk="0" fontAlgn="base" hangingPunct="0">
        <a:spcBef>
          <a:spcPct val="0"/>
        </a:spcBef>
        <a:spcAft>
          <a:spcPct val="0"/>
        </a:spcAft>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hape 55"/>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5" tIns="91425" rIns="91425" bIns="91425" numCol="1" anchor="b" anchorCtr="0" compatLnSpc="1">
            <a:prstTxWarp prst="textNoShape">
              <a:avLst/>
            </a:prstTxWarp>
          </a:bodyPr>
          <a:lstStyle/>
          <a:p>
            <a:pPr lvl="0"/>
            <a:endParaRPr lang="en-US" smtClean="0">
              <a:sym typeface="Arial" charset="0"/>
            </a:endParaRPr>
          </a:p>
        </p:txBody>
      </p:sp>
      <p:sp>
        <p:nvSpPr>
          <p:cNvPr id="8195" name="Shape 56"/>
          <p:cNvSpPr txBox="1">
            <a:spLocks noGrp="1"/>
          </p:cNvSpPr>
          <p:nvPr>
            <p:ph type="body" idx="1"/>
          </p:nvPr>
        </p:nvSpPr>
        <p:spPr bwMode="auto">
          <a:xfrm>
            <a:off x="457200" y="1600200"/>
            <a:ext cx="8229600" cy="4967288"/>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US" smtClean="0">
              <a:sym typeface="Arial" charset="0"/>
            </a:endParaRPr>
          </a:p>
        </p:txBody>
      </p:sp>
    </p:spTree>
  </p:cSld>
  <p:clrMap bg1="lt1" tx1="dk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a:ea typeface="Arial"/>
          <a:cs typeface="Arial"/>
          <a:sym typeface="Arial" charset="0"/>
        </a:defRPr>
      </a:lvl3pPr>
      <a:lvl4pPr algn="l" rtl="0" eaLnBrk="0" fontAlgn="base" hangingPunct="0">
        <a:spcBef>
          <a:spcPct val="0"/>
        </a:spcBef>
        <a:spcAft>
          <a:spcPct val="0"/>
        </a:spcAft>
        <a:defRPr sz="1400">
          <a:solidFill>
            <a:srgbClr val="000000"/>
          </a:solidFill>
          <a:latin typeface="Arial"/>
          <a:ea typeface="Arial"/>
          <a:cs typeface="Arial"/>
          <a:sym typeface="Arial" charset="0"/>
        </a:defRPr>
      </a:lvl4pPr>
      <a:lvl5pPr algn="l" rtl="0" eaLnBrk="0" fontAlgn="base" hangingPunct="0">
        <a:spcBef>
          <a:spcPct val="0"/>
        </a:spcBef>
        <a:spcAft>
          <a:spcPct val="0"/>
        </a:spcAft>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hape 73"/>
          <p:cNvSpPr txBox="1">
            <a:spLocks noGrp="1"/>
          </p:cNvSpPr>
          <p:nvPr>
            <p:ph type="ctrTitle"/>
          </p:nvPr>
        </p:nvSpPr>
        <p:spPr>
          <a:xfrm>
            <a:off x="2219325" y="2916238"/>
            <a:ext cx="4710113" cy="1651000"/>
          </a:xfrm>
        </p:spPr>
        <p:txBody>
          <a:bodyPr>
            <a:spAutoFit/>
          </a:bodyPr>
          <a:lstStyle/>
          <a:p>
            <a:pPr eaLnBrk="1" hangingPunct="1">
              <a:spcBef>
                <a:spcPct val="0"/>
              </a:spcBef>
              <a:buSzTx/>
              <a:buFontTx/>
              <a:buNone/>
            </a:pPr>
            <a:r>
              <a:rPr lang="en-US" smtClean="0">
                <a:latin typeface="Arial" charset="0"/>
                <a:cs typeface="Arial" charset="0"/>
                <a:sym typeface="Arial" charset="0"/>
              </a:rPr>
              <a:t>Leaks, Tweets &amp; Deletes: Intellectual Freedom in a Digital World</a:t>
            </a:r>
          </a:p>
        </p:txBody>
      </p:sp>
      <p:sp>
        <p:nvSpPr>
          <p:cNvPr id="16386" name="Shape 74"/>
          <p:cNvSpPr txBox="1">
            <a:spLocks noGrp="1"/>
          </p:cNvSpPr>
          <p:nvPr>
            <p:ph type="subTitle" idx="1"/>
          </p:nvPr>
        </p:nvSpPr>
        <p:spPr>
          <a:xfrm>
            <a:off x="2219325" y="4975225"/>
            <a:ext cx="4710113" cy="884238"/>
          </a:xfrm>
        </p:spPr>
        <p:txBody>
          <a:bodyPr>
            <a:spAutoFit/>
          </a:bodyPr>
          <a:lstStyle/>
          <a:p>
            <a:pPr eaLnBrk="1" hangingPunct="1">
              <a:spcBef>
                <a:spcPct val="0"/>
              </a:spcBef>
              <a:buClr>
                <a:srgbClr val="FED47D"/>
              </a:buClr>
              <a:buSzTx/>
              <a:buFontTx/>
              <a:buNone/>
            </a:pPr>
            <a:r>
              <a:rPr lang="en-US" smtClean="0">
                <a:solidFill>
                  <a:srgbClr val="FED47D"/>
                </a:solidFill>
                <a:latin typeface="Arial" charset="0"/>
                <a:cs typeface="Arial" charset="0"/>
                <a:sym typeface="Arial" charset="0"/>
              </a:rPr>
              <a:t>Multnomah County Library October 1, 2011</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hape 79"/>
          <p:cNvSpPr txBox="1">
            <a:spLocks noGrp="1"/>
          </p:cNvSpPr>
          <p:nvPr>
            <p:ph type="body" idx="1"/>
          </p:nvPr>
        </p:nvSpPr>
        <p:spPr>
          <a:xfrm>
            <a:off x="855663" y="1579563"/>
            <a:ext cx="7831137" cy="4987925"/>
          </a:xfrm>
        </p:spPr>
        <p:txBody>
          <a:bodyPr>
            <a:spAutoFit/>
          </a:bodyPr>
          <a:lstStyle/>
          <a:p>
            <a:pPr eaLnBrk="1" hangingPunct="1">
              <a:spcBef>
                <a:spcPts val="600"/>
              </a:spcBef>
              <a:buClr>
                <a:srgbClr val="FED47D"/>
              </a:buClr>
              <a:buSzPct val="167000"/>
            </a:pPr>
            <a:r>
              <a:rPr lang="en-US" sz="2400" smtClean="0">
                <a:solidFill>
                  <a:srgbClr val="FED47D"/>
                </a:solidFill>
                <a:latin typeface="Arial" charset="0"/>
                <a:cs typeface="Arial" charset="0"/>
              </a:rPr>
              <a:t>The Multnomah County Library upholds the principles of intellectual freedom and the public's right to know by providing people of all ages with access and guidance to information and collections that reflect all points of view. We will not exclude material because of its origin or background or because of the views it expresses. We will challenge censorship and cooperate with all groups concerned with resisting the abridgement of free expression and free access to ideas. We will neither deny nor abridge a person's right to use the library because of his/her age, economic level, beliefs, race, personal or physical characteristics.</a:t>
            </a:r>
          </a:p>
          <a:p>
            <a:pPr eaLnBrk="1" hangingPunct="1">
              <a:spcBef>
                <a:spcPts val="600"/>
              </a:spcBef>
              <a:buClr>
                <a:srgbClr val="FED47D"/>
              </a:buClr>
              <a:buSzPct val="167000"/>
              <a:buFontTx/>
              <a:buChar char="•"/>
            </a:pPr>
            <a:endParaRPr lang="en-US" sz="3000" smtClean="0">
              <a:solidFill>
                <a:srgbClr val="FED47D"/>
              </a:solidFill>
              <a:latin typeface="Arial" charset="0"/>
              <a:cs typeface="Arial" charset="0"/>
            </a:endParaRPr>
          </a:p>
        </p:txBody>
      </p:sp>
      <p:sp>
        <p:nvSpPr>
          <p:cNvPr id="18434" name="Shape 80"/>
          <p:cNvSpPr txBox="1">
            <a:spLocks noGrp="1"/>
          </p:cNvSpPr>
          <p:nvPr>
            <p:ph type="title"/>
          </p:nvPr>
        </p:nvSpPr>
        <p:spPr>
          <a:xfrm>
            <a:off x="855663" y="215900"/>
            <a:ext cx="7831137" cy="1143000"/>
          </a:xfrm>
        </p:spPr>
        <p:txBody>
          <a:bodyPr>
            <a:spAutoFit/>
          </a:bodyPr>
          <a:lstStyle/>
          <a:p>
            <a:pPr indent="228600" eaLnBrk="1" hangingPunct="1">
              <a:spcBef>
                <a:spcPct val="0"/>
              </a:spcBef>
              <a:buClr>
                <a:schemeClr val="accent1"/>
              </a:buClr>
              <a:buSzTx/>
              <a:buFontTx/>
              <a:buNone/>
            </a:pPr>
            <a:r>
              <a:rPr lang="en-US" smtClean="0">
                <a:latin typeface="Arial" charset="0"/>
                <a:cs typeface="Arial" charset="0"/>
                <a:sym typeface="Arial" charset="0"/>
              </a:rPr>
              <a:t>MCL's Intellectual Freedom Policy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txBox="1">
            <a:spLocks noGrp="1"/>
          </p:cNvSpPr>
          <p:nvPr>
            <p:ph type="body" idx="1"/>
          </p:nvPr>
        </p:nvSpPr>
        <p:spPr>
          <a:xfrm>
            <a:off x="855663" y="1579563"/>
            <a:ext cx="7831137" cy="4987925"/>
          </a:xfrm>
        </p:spPr>
        <p:txBody>
          <a:bodyPr>
            <a:spAutoFit/>
          </a:bodyPr>
          <a:lstStyle/>
          <a:p>
            <a:pPr eaLnBrk="1" hangingPunct="1">
              <a:spcBef>
                <a:spcPts val="600"/>
              </a:spcBef>
              <a:buClr>
                <a:srgbClr val="FED47D"/>
              </a:buClr>
              <a:buSzPct val="167000"/>
            </a:pPr>
            <a:r>
              <a:rPr lang="en-US" sz="1800" smtClean="0">
                <a:solidFill>
                  <a:srgbClr val="FED47D"/>
                </a:solidFill>
                <a:latin typeface="Arial" charset="0"/>
                <a:cs typeface="Arial" charset="0"/>
              </a:rPr>
              <a:t>MCL has a 7 member Intellectual Freedom committee.</a:t>
            </a:r>
          </a:p>
          <a:p>
            <a:pPr eaLnBrk="1" hangingPunct="1">
              <a:spcBef>
                <a:spcPts val="600"/>
              </a:spcBef>
              <a:buClr>
                <a:srgbClr val="FED47D"/>
              </a:buClr>
              <a:buSzPct val="167000"/>
            </a:pPr>
            <a:r>
              <a:rPr lang="en-US" sz="1800" smtClean="0">
                <a:solidFill>
                  <a:srgbClr val="FED47D"/>
                </a:solidFill>
                <a:latin typeface="Arial" charset="0"/>
                <a:cs typeface="Arial" charset="0"/>
              </a:rPr>
              <a:t> </a:t>
            </a:r>
          </a:p>
          <a:p>
            <a:pPr eaLnBrk="1" hangingPunct="1">
              <a:spcBef>
                <a:spcPts val="600"/>
              </a:spcBef>
              <a:buClr>
                <a:srgbClr val="FED47D"/>
              </a:buClr>
              <a:buSzPct val="278000"/>
              <a:buFontTx/>
              <a:buChar char="•"/>
            </a:pPr>
            <a:r>
              <a:rPr lang="en-US" sz="1800" smtClean="0">
                <a:solidFill>
                  <a:srgbClr val="FED47D"/>
                </a:solidFill>
                <a:latin typeface="Arial" charset="0"/>
                <a:cs typeface="Arial" charset="0"/>
              </a:rPr>
              <a:t>The IF Committee’s primary charge is training staff about intellectual freedom issues. </a:t>
            </a:r>
          </a:p>
          <a:p>
            <a:pPr eaLnBrk="1" hangingPunct="1">
              <a:spcBef>
                <a:spcPts val="600"/>
              </a:spcBef>
              <a:buClr>
                <a:srgbClr val="FED47D"/>
              </a:buClr>
              <a:buSzPct val="278000"/>
              <a:buFontTx/>
              <a:buChar char="•"/>
            </a:pPr>
            <a:r>
              <a:rPr lang="en-US" sz="1800" smtClean="0">
                <a:solidFill>
                  <a:srgbClr val="FED47D"/>
                </a:solidFill>
                <a:latin typeface="Arial" charset="0"/>
                <a:cs typeface="Arial" charset="0"/>
              </a:rPr>
              <a:t>The training is required for all new staff--from the Director to pages and delivery drivers--and we ask that all staff take a refresher training every three years. </a:t>
            </a:r>
          </a:p>
          <a:p>
            <a:pPr eaLnBrk="1" hangingPunct="1">
              <a:spcBef>
                <a:spcPts val="600"/>
              </a:spcBef>
              <a:buClr>
                <a:srgbClr val="FED47D"/>
              </a:buClr>
              <a:buSzPct val="278000"/>
              <a:buFontTx/>
              <a:buChar char="•"/>
            </a:pPr>
            <a:r>
              <a:rPr lang="en-US" sz="1800" smtClean="0">
                <a:solidFill>
                  <a:srgbClr val="FED47D"/>
                </a:solidFill>
                <a:latin typeface="Arial" charset="0"/>
                <a:cs typeface="Arial" charset="0"/>
              </a:rPr>
              <a:t>The committee members serve as IF mentors for all staff and monitor intellectual freedom issues nationally and locally. </a:t>
            </a:r>
          </a:p>
          <a:p>
            <a:pPr eaLnBrk="1" hangingPunct="1">
              <a:spcBef>
                <a:spcPts val="600"/>
              </a:spcBef>
              <a:buClr>
                <a:srgbClr val="FED47D"/>
              </a:buClr>
              <a:buSzPct val="278000"/>
              <a:buFontTx/>
              <a:buChar char="•"/>
            </a:pPr>
            <a:r>
              <a:rPr lang="en-US" sz="1800" smtClean="0">
                <a:solidFill>
                  <a:srgbClr val="FED47D"/>
                </a:solidFill>
                <a:latin typeface="Arial" charset="0"/>
                <a:cs typeface="Arial" charset="0"/>
              </a:rPr>
              <a:t>We maintain an informational intranet site for library staff and in recent years, have encouraged the celebration of Banned Books Week in all MCL locations. We also plan a major public program on an intellectual freedom topic that is currently in the news.</a:t>
            </a:r>
          </a:p>
          <a:p>
            <a:pPr eaLnBrk="1" hangingPunct="1">
              <a:spcBef>
                <a:spcPts val="600"/>
              </a:spcBef>
              <a:buClr>
                <a:srgbClr val="FED47D"/>
              </a:buClr>
              <a:buSzPct val="167000"/>
              <a:buFontTx/>
              <a:buChar char="•"/>
            </a:pPr>
            <a:endParaRPr lang="en-US" sz="3000" smtClean="0">
              <a:solidFill>
                <a:srgbClr val="FED47D"/>
              </a:solidFill>
              <a:latin typeface="Arial" charset="0"/>
              <a:cs typeface="Arial" charset="0"/>
            </a:endParaRPr>
          </a:p>
        </p:txBody>
      </p:sp>
      <p:sp>
        <p:nvSpPr>
          <p:cNvPr id="20482" name="Shape 86"/>
          <p:cNvSpPr txBox="1">
            <a:spLocks noGrp="1"/>
          </p:cNvSpPr>
          <p:nvPr>
            <p:ph type="title"/>
          </p:nvPr>
        </p:nvSpPr>
        <p:spPr>
          <a:xfrm>
            <a:off x="855663" y="215900"/>
            <a:ext cx="7831137" cy="1143000"/>
          </a:xfrm>
        </p:spPr>
        <p:txBody>
          <a:bodyPr>
            <a:spAutoFit/>
          </a:bodyPr>
          <a:lstStyle/>
          <a:p>
            <a:pPr indent="228600" eaLnBrk="1" hangingPunct="1">
              <a:spcBef>
                <a:spcPct val="0"/>
              </a:spcBef>
              <a:buClr>
                <a:schemeClr val="accent1"/>
              </a:buClr>
              <a:buSzTx/>
              <a:buFontTx/>
              <a:buNone/>
            </a:pPr>
            <a:r>
              <a:rPr lang="en-US" smtClean="0">
                <a:latin typeface="Arial" charset="0"/>
                <a:cs typeface="Arial" charset="0"/>
                <a:sym typeface="Arial" charset="0"/>
              </a:rPr>
              <a:t>MCL's Intellectual Freedom Committee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Shape 91"/>
          <p:cNvSpPr txBox="1">
            <a:spLocks noGrp="1"/>
          </p:cNvSpPr>
          <p:nvPr>
            <p:ph type="body" idx="1"/>
          </p:nvPr>
        </p:nvSpPr>
        <p:spPr>
          <a:xfrm>
            <a:off x="855663" y="1579563"/>
            <a:ext cx="7831137" cy="4987925"/>
          </a:xfrm>
        </p:spPr>
        <p:txBody>
          <a:bodyPr>
            <a:spAutoFit/>
          </a:bodyPr>
          <a:lstStyle/>
          <a:p>
            <a:pPr indent="-419100" eaLnBrk="1" hangingPunct="1">
              <a:spcBef>
                <a:spcPts val="600"/>
              </a:spcBef>
              <a:buClr>
                <a:srgbClr val="FED47D"/>
              </a:buClr>
              <a:buSzPct val="357000"/>
              <a:buFontTx/>
              <a:buChar char="•"/>
            </a:pPr>
            <a:r>
              <a:rPr lang="en-US" smtClean="0">
                <a:solidFill>
                  <a:srgbClr val="FED47D"/>
                </a:solidFill>
                <a:latin typeface="Arial" charset="0"/>
                <a:cs typeface="Arial" charset="0"/>
              </a:rPr>
              <a:t>People love current events—think of a topic that’s current and possibly controversial to pique interest.</a:t>
            </a:r>
          </a:p>
          <a:p>
            <a:pPr indent="-419100" eaLnBrk="1" hangingPunct="1">
              <a:spcBef>
                <a:spcPts val="600"/>
              </a:spcBef>
              <a:buClr>
                <a:srgbClr val="FED47D"/>
              </a:buClr>
              <a:buSzPct val="167000"/>
            </a:pPr>
            <a:r>
              <a:rPr lang="en-US" smtClean="0">
                <a:solidFill>
                  <a:srgbClr val="FED47D"/>
                </a:solidFill>
                <a:latin typeface="Arial" charset="0"/>
                <a:cs typeface="Arial" charset="0"/>
              </a:rPr>
              <a:t> </a:t>
            </a:r>
          </a:p>
          <a:p>
            <a:pPr indent="-419100" eaLnBrk="1" hangingPunct="1">
              <a:spcBef>
                <a:spcPts val="600"/>
              </a:spcBef>
              <a:buClr>
                <a:srgbClr val="FED47D"/>
              </a:buClr>
              <a:buSzPct val="357000"/>
              <a:buFontTx/>
              <a:buChar char="•"/>
            </a:pPr>
            <a:r>
              <a:rPr lang="en-US" smtClean="0">
                <a:solidFill>
                  <a:srgbClr val="FED47D"/>
                </a:solidFill>
                <a:latin typeface="Arial" charset="0"/>
                <a:cs typeface="Arial" charset="0"/>
              </a:rPr>
              <a:t>Establish a budget so you know  how  much you can spend per speaker. If you have no budget for speaker’s fees, work with organizations like the ACLU or other civic organizations in your community that offer speakers for free or very little.</a:t>
            </a:r>
          </a:p>
          <a:p>
            <a:pPr indent="-419100" eaLnBrk="1" hangingPunct="1">
              <a:spcBef>
                <a:spcPts val="600"/>
              </a:spcBef>
              <a:buClr>
                <a:srgbClr val="FED47D"/>
              </a:buClr>
              <a:buSzPct val="167000"/>
              <a:buFontTx/>
              <a:buChar char="•"/>
            </a:pPr>
            <a:endParaRPr lang="en-US" sz="3000" smtClean="0">
              <a:solidFill>
                <a:srgbClr val="FED47D"/>
              </a:solidFill>
              <a:latin typeface="Arial" charset="0"/>
              <a:cs typeface="Arial" charset="0"/>
            </a:endParaRPr>
          </a:p>
          <a:p>
            <a:pPr indent="-419100" eaLnBrk="1" hangingPunct="1">
              <a:spcBef>
                <a:spcPts val="600"/>
              </a:spcBef>
              <a:buClr>
                <a:srgbClr val="FED47D"/>
              </a:buClr>
              <a:buSzPct val="357000"/>
              <a:buFontTx/>
              <a:buChar char="•"/>
            </a:pPr>
            <a:r>
              <a:rPr lang="en-US" smtClean="0">
                <a:solidFill>
                  <a:srgbClr val="FED47D"/>
                </a:solidFill>
                <a:latin typeface="Arial" charset="0"/>
                <a:cs typeface="Arial" charset="0"/>
              </a:rPr>
              <a:t>Food always entices—seriously—offer snacks!</a:t>
            </a:r>
          </a:p>
          <a:p>
            <a:pPr indent="-419100" eaLnBrk="1" hangingPunct="1">
              <a:spcBef>
                <a:spcPts val="600"/>
              </a:spcBef>
              <a:buClr>
                <a:srgbClr val="FED47D"/>
              </a:buClr>
              <a:buSzPct val="357000"/>
              <a:buFontTx/>
              <a:buChar char="•"/>
            </a:pPr>
            <a:r>
              <a:rPr lang="en-US" smtClean="0">
                <a:solidFill>
                  <a:srgbClr val="FED47D"/>
                </a:solidFill>
                <a:latin typeface="Arial" charset="0"/>
                <a:cs typeface="Arial" charset="0"/>
              </a:rPr>
              <a:t>A good moderator is key. If you’ve got a dynamo staff member that is personable, charismatic and knows how to lead discussions—great! If not, a moderator is really an asset for civic engagement-type programs.</a:t>
            </a:r>
          </a:p>
          <a:p>
            <a:pPr indent="-419100" eaLnBrk="1" hangingPunct="1">
              <a:spcBef>
                <a:spcPts val="600"/>
              </a:spcBef>
              <a:buClr>
                <a:srgbClr val="FED47D"/>
              </a:buClr>
              <a:buSzPct val="167000"/>
            </a:pPr>
            <a:r>
              <a:rPr lang="en-US" smtClean="0">
                <a:solidFill>
                  <a:srgbClr val="FED47D"/>
                </a:solidFill>
                <a:latin typeface="Arial" charset="0"/>
                <a:cs typeface="Arial" charset="0"/>
              </a:rPr>
              <a:t> </a:t>
            </a:r>
          </a:p>
          <a:p>
            <a:pPr indent="-419100" eaLnBrk="1" hangingPunct="1">
              <a:spcBef>
                <a:spcPts val="600"/>
              </a:spcBef>
              <a:buClr>
                <a:srgbClr val="FED47D"/>
              </a:buClr>
              <a:buSzPct val="357000"/>
              <a:buFontTx/>
              <a:buChar char="•"/>
            </a:pPr>
            <a:r>
              <a:rPr lang="en-US" smtClean="0">
                <a:solidFill>
                  <a:srgbClr val="FED47D"/>
                </a:solidFill>
                <a:latin typeface="Arial" charset="0"/>
                <a:cs typeface="Arial" charset="0"/>
              </a:rPr>
              <a:t>Once you’ve captured your audience and you’ve got the crowd in front of you, be sure to take the opportunity to upsell other programs you have coming up and of course to make the case as to why intellectual freedom issues are important to your library. </a:t>
            </a:r>
          </a:p>
        </p:txBody>
      </p:sp>
      <p:sp>
        <p:nvSpPr>
          <p:cNvPr id="22530" name="Shape 92"/>
          <p:cNvSpPr txBox="1">
            <a:spLocks noGrp="1"/>
          </p:cNvSpPr>
          <p:nvPr>
            <p:ph type="title"/>
          </p:nvPr>
        </p:nvSpPr>
        <p:spPr>
          <a:xfrm>
            <a:off x="855663" y="215900"/>
            <a:ext cx="7831137" cy="1143000"/>
          </a:xfrm>
        </p:spPr>
        <p:txBody>
          <a:bodyPr>
            <a:spAutoFit/>
          </a:bodyPr>
          <a:lstStyle/>
          <a:p>
            <a:pPr indent="228600" eaLnBrk="1" hangingPunct="1">
              <a:spcBef>
                <a:spcPct val="0"/>
              </a:spcBef>
              <a:buClr>
                <a:schemeClr val="accent1"/>
              </a:buClr>
              <a:buSzTx/>
              <a:buFontTx/>
              <a:buNone/>
            </a:pPr>
            <a:r>
              <a:rPr lang="en-US" smtClean="0">
                <a:latin typeface="Arial" charset="0"/>
                <a:cs typeface="Arial" charset="0"/>
                <a:sym typeface="Arial" charset="0"/>
              </a:rPr>
              <a:t>Lessons Learned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hape 97"/>
          <p:cNvSpPr txBox="1">
            <a:spLocks noGrp="1"/>
          </p:cNvSpPr>
          <p:nvPr>
            <p:ph type="body" idx="1"/>
          </p:nvPr>
        </p:nvSpPr>
        <p:spPr>
          <a:xfrm>
            <a:off x="855663" y="1579563"/>
            <a:ext cx="7831137" cy="5359400"/>
          </a:xfrm>
        </p:spPr>
        <p:txBody>
          <a:bodyPr>
            <a:spAutoFit/>
          </a:bodyPr>
          <a:lstStyle/>
          <a:p>
            <a:pPr eaLnBrk="1" hangingPunct="1">
              <a:spcBef>
                <a:spcPts val="600"/>
              </a:spcBef>
              <a:buClr>
                <a:srgbClr val="FED47D"/>
              </a:buClr>
              <a:buSzPct val="167000"/>
            </a:pPr>
            <a:r>
              <a:rPr lang="en-US" sz="3000" smtClean="0">
                <a:solidFill>
                  <a:srgbClr val="FED47D"/>
                </a:solidFill>
                <a:latin typeface="Arial" charset="0"/>
                <a:cs typeface="Arial" charset="0"/>
              </a:rPr>
              <a:t>                                                                     </a:t>
            </a:r>
          </a:p>
        </p:txBody>
      </p:sp>
      <p:sp>
        <p:nvSpPr>
          <p:cNvPr id="24578" name="Shape 98"/>
          <p:cNvSpPr txBox="1">
            <a:spLocks noGrp="1"/>
          </p:cNvSpPr>
          <p:nvPr>
            <p:ph type="title"/>
          </p:nvPr>
        </p:nvSpPr>
        <p:spPr>
          <a:xfrm>
            <a:off x="855663" y="196850"/>
            <a:ext cx="7831137" cy="1143000"/>
          </a:xfrm>
        </p:spPr>
        <p:txBody>
          <a:bodyPr>
            <a:spAutoFit/>
          </a:bodyPr>
          <a:lstStyle/>
          <a:p>
            <a:pPr indent="228600" eaLnBrk="1" hangingPunct="1">
              <a:spcBef>
                <a:spcPct val="0"/>
              </a:spcBef>
              <a:buClr>
                <a:schemeClr val="accent1"/>
              </a:buClr>
              <a:buSzTx/>
              <a:buFontTx/>
              <a:buNone/>
            </a:pPr>
            <a:r>
              <a:rPr lang="en-US" smtClean="0">
                <a:latin typeface="Arial" charset="0"/>
                <a:cs typeface="Arial" charset="0"/>
                <a:sym typeface="Arial" charset="0"/>
              </a:rPr>
              <a:t>Program Flyer</a:t>
            </a:r>
          </a:p>
        </p:txBody>
      </p:sp>
      <p:sp>
        <p:nvSpPr>
          <p:cNvPr id="24579" name="Shape 99"/>
          <p:cNvSpPr>
            <a:spLocks noChangeArrowheads="1"/>
          </p:cNvSpPr>
          <p:nvPr/>
        </p:nvSpPr>
        <p:spPr bwMode="auto">
          <a:xfrm>
            <a:off x="1922463" y="1628775"/>
            <a:ext cx="5299075" cy="5229225"/>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sld>
</file>

<file path=ppt/theme/theme1.xml><?xml version="1.0" encoding="utf-8"?>
<a:theme xmlns:a="http://schemas.openxmlformats.org/drawingml/2006/main">
  <a:themeElements>
    <a:clrScheme name="Custom 129">
      <a:dk1>
        <a:srgbClr val="000000"/>
      </a:dk1>
      <a:lt1>
        <a:srgbClr val="FFFFFF"/>
      </a:lt1>
      <a:dk2>
        <a:srgbClr val="5956A7"/>
      </a:dk2>
      <a:lt2>
        <a:srgbClr val="FED47D"/>
      </a:lt2>
      <a:accent1>
        <a:srgbClr val="FF7500"/>
      </a:accent1>
      <a:accent2>
        <a:srgbClr val="8B87FF"/>
      </a:accent2>
      <a:accent3>
        <a:srgbClr val="BF8AC9"/>
      </a:accent3>
      <a:accent4>
        <a:srgbClr val="A14141"/>
      </a:accent4>
      <a:accent5>
        <a:srgbClr val="E06163"/>
      </a:accent5>
      <a:accent6>
        <a:srgbClr val="BB8107"/>
      </a:accent6>
      <a:hlink>
        <a:srgbClr val="FF7500"/>
      </a:hlink>
      <a:folHlink>
        <a:srgbClr val="A7A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416</Words>
  <PresentationFormat>On-screen Show (4:3)</PresentationFormat>
  <Paragraphs>22</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
      <vt:lpstr/>
      <vt:lpstr>Leaks, Tweets &amp; Deletes: Intellectual Freedom in a Digital World</vt:lpstr>
      <vt:lpstr>MCL's Intellectual Freedom Policy</vt:lpstr>
      <vt:lpstr>MCL's Intellectual Freedom Committee</vt:lpstr>
      <vt:lpstr>Lessons Learned</vt:lpstr>
      <vt:lpstr>Program Flyer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Leaks, Tweets &amp; Deletes: Intellectual Freedom in a Digital World</dc:title>
  <cp:lastModifiedBy>Kris Lutsock</cp:lastModifiedBy>
  <cp:revision>1</cp:revision>
  <dcterms:modified xsi:type="dcterms:W3CDTF">2012-05-18T00:51:26Z</dcterms:modified>
</cp:coreProperties>
</file>