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81" r:id="rId10"/>
    <p:sldId id="264" r:id="rId11"/>
    <p:sldId id="265" r:id="rId12"/>
    <p:sldId id="282" r:id="rId13"/>
    <p:sldId id="267" r:id="rId14"/>
    <p:sldId id="269" r:id="rId15"/>
    <p:sldId id="270" r:id="rId16"/>
    <p:sldId id="273" r:id="rId17"/>
    <p:sldId id="268" r:id="rId18"/>
    <p:sldId id="278" r:id="rId19"/>
    <p:sldId id="275" r:id="rId20"/>
    <p:sldId id="276" r:id="rId21"/>
    <p:sldId id="277" r:id="rId22"/>
    <p:sldId id="28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4852F-1379-4CDE-AD14-4E6E6EFA61AA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A5915-8ABF-4E9B-9568-AB5E95811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15-8ABF-4E9B-9568-AB5E958118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0FBC-223D-4BB8-9B14-4E1229770A8F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77394-7D03-4BE0-891E-05B7A508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a.ca/docs/wired_writers/E_anthology_final_2008%20small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Check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Out the Writer! A Model for Success in Adult Library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Programming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WLA/PNLA Conference - August 13, 2010</a:t>
            </a: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7664" y="3886200"/>
            <a:ext cx="6696744" cy="1752600"/>
          </a:xfrm>
        </p:spPr>
        <p:txBody>
          <a:bodyPr>
            <a:normAutofit fontScale="55000" lnSpcReduction="20000"/>
          </a:bodyPr>
          <a:lstStyle/>
          <a:p>
            <a:pPr algn="r"/>
            <a:endParaRPr lang="en-US" sz="2000" i="1" dirty="0" smtClean="0"/>
          </a:p>
          <a:p>
            <a:pPr algn="r"/>
            <a:endParaRPr lang="en-US" sz="2000" i="1" dirty="0"/>
          </a:p>
          <a:p>
            <a:pPr algn="r"/>
            <a:endParaRPr lang="en-US" sz="2000" i="1" dirty="0" smtClean="0"/>
          </a:p>
          <a:p>
            <a:pPr algn="r"/>
            <a:endParaRPr lang="en-US" sz="1600" b="1" dirty="0" smtClean="0"/>
          </a:p>
          <a:p>
            <a:pPr algn="r"/>
            <a:endParaRPr lang="en-US" sz="3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r"/>
            <a:endParaRPr lang="en-US" sz="23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Judy </a:t>
            </a:r>
            <a:r>
              <a:rPr lang="en-US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Moore, Grant MacEwan University</a:t>
            </a:r>
            <a:br>
              <a:rPr lang="en-US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9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Lauralee</a:t>
            </a:r>
            <a:r>
              <a:rPr lang="en-US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Gilmour, Parkland Regional Library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3284984"/>
            <a:ext cx="23042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“Check out the Writer!” Program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Elizabeth McLachlan, Shortgrass Library System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History and Non-fiction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David Poulsen, Chinook Regional Library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Young Adult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513" y="2174875"/>
            <a:ext cx="3167561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576" y="2174875"/>
            <a:ext cx="316267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“Check out the Writer!” Program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Diane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Schuller, Peace Library System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Columnist and Short fiction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The value of this program is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incalculable…If I had had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access to a writer in residence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when I was beginning to write,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 would have been published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years earlier…The variety and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excellent level of the work I read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gave me a great feeling as I am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sure the literary future of Albert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is alive and well…” J. Guest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105" y="2174875"/>
            <a:ext cx="319237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“Check out the Writer!” and Parkland Regional Library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5536" y="4437112"/>
            <a:ext cx="40401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Kimmy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Beach reading her poem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idx="1"/>
          </p:nvPr>
        </p:nvSpPr>
        <p:spPr>
          <a:xfrm>
            <a:off x="4499992" y="2132856"/>
            <a:ext cx="4392488" cy="3456384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2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“I Would Like to Be a Librarian Again for Another Year”</a:t>
            </a:r>
          </a:p>
          <a:p>
            <a:pPr algn="ctr"/>
            <a:endParaRPr lang="en-US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Poem commissioned for Parkland Regional Library’s 50</a:t>
            </a: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anniversary, 2009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C:\Documents and Settings\lgilm\Desktop\2009  anniversary 143.jpg"/>
          <p:cNvPicPr>
            <a:picLocks noChangeAspect="1" noChangeArrowheads="1"/>
          </p:cNvPicPr>
          <p:nvPr/>
        </p:nvPicPr>
        <p:blipFill>
          <a:blip r:embed="rId2" cstate="print"/>
          <a:srcRect l="3963"/>
          <a:stretch>
            <a:fillRect/>
          </a:stretch>
        </p:blipFill>
        <p:spPr bwMode="auto">
          <a:xfrm>
            <a:off x="576813" y="2132856"/>
            <a:ext cx="3707155" cy="2461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-131802"/>
            <a:ext cx="8229600" cy="77472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Chapter 2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 descr="Z:\Consulting\Writer programs\2010 - Write On! (with Fran Kimmel)\posters\Write On posters in GIMP format\WGA 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525782"/>
            <a:ext cx="2143119" cy="846793"/>
          </a:xfrm>
          <a:prstGeom prst="rect">
            <a:avLst/>
          </a:prstGeom>
          <a:noFill/>
        </p:spPr>
      </p:pic>
      <p:pic>
        <p:nvPicPr>
          <p:cNvPr id="6" name="Picture 4" descr="L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454344"/>
            <a:ext cx="2374284" cy="106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RLLogoBlackLetteringGreenSlog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311468"/>
            <a:ext cx="2305430" cy="116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O:\Consulting\Writer programs\2010 - Write On! (with Fran Kimmel)\posters, images\Images\Write On picture for website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0042"/>
            <a:ext cx="8496944" cy="4215497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500430" y="4382774"/>
            <a:ext cx="1900222" cy="685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2010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hotos\Write On session in Sundre (April 7, 2010)\Sundre Write On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 l="21527" t="16777" r="35942" b="48069"/>
          <a:stretch>
            <a:fillRect/>
          </a:stretch>
        </p:blipFill>
        <p:spPr bwMode="auto">
          <a:xfrm>
            <a:off x="2571736" y="1071546"/>
            <a:ext cx="4083872" cy="4500594"/>
          </a:xfrm>
          <a:prstGeom prst="rect">
            <a:avLst/>
          </a:prstGeom>
          <a:noFill/>
        </p:spPr>
      </p:pic>
      <p:sp>
        <p:nvSpPr>
          <p:cNvPr id="6" name="Text Placeholder 7"/>
          <p:cNvSpPr txBox="1">
            <a:spLocks/>
          </p:cNvSpPr>
          <p:nvPr/>
        </p:nvSpPr>
        <p:spPr>
          <a:xfrm>
            <a:off x="2214546" y="5572140"/>
            <a:ext cx="4786346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 Kimmel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Award-winning Lacombe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15328" cy="93978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“Write On!” Program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“Write On!” Program – Session Topics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428736"/>
            <a:ext cx="6686568" cy="2614618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Writing Your Memoir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Where Do Story Ideas Come From?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Speaking of Dialogue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Business Writing – Plain and Simple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13482" r="4687"/>
          <a:stretch>
            <a:fillRect/>
          </a:stretch>
        </p:blipFill>
        <p:spPr bwMode="auto">
          <a:xfrm rot="21125861">
            <a:off x="551202" y="4381983"/>
            <a:ext cx="3611391" cy="2032986"/>
          </a:xfrm>
          <a:prstGeom prst="rect">
            <a:avLst/>
          </a:prstGeom>
          <a:noFill/>
          <a:ln w="9207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6953"/>
          <a:stretch>
            <a:fillRect/>
          </a:stretch>
        </p:blipFill>
        <p:spPr>
          <a:xfrm rot="505074">
            <a:off x="4989879" y="4372886"/>
            <a:ext cx="3286125" cy="2046934"/>
          </a:xfrm>
          <a:prstGeom prst="rect">
            <a:avLst/>
          </a:prstGeom>
          <a:ln w="92075" cmpd="dbl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“Write On!” Program - Promotion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Website</a:t>
            </a:r>
            <a:r>
              <a:rPr lang="en-US" b="1" dirty="0" smtClean="0"/>
              <a:t> - </a:t>
            </a:r>
            <a:r>
              <a:rPr lang="en-US" b="1" i="1" dirty="0" smtClean="0">
                <a:solidFill>
                  <a:srgbClr val="0000FF"/>
                </a:solidFill>
              </a:rPr>
              <a:t>www.prl.ab.ca/write_on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News releases – to libraries, local newspapers and community newsletters, radio stations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 member libraries received posters</a:t>
            </a:r>
          </a:p>
        </p:txBody>
      </p:sp>
      <p:pic>
        <p:nvPicPr>
          <p:cNvPr id="1027" name="Picture 3" descr="C:\Documents and Settings\lgilm\Desktop\Write On poster A - sma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9000">
            <a:off x="2247693" y="3922469"/>
            <a:ext cx="1536790" cy="2672134"/>
          </a:xfrm>
          <a:prstGeom prst="rect">
            <a:avLst/>
          </a:prstGeom>
          <a:noFill/>
        </p:spPr>
      </p:pic>
      <p:pic>
        <p:nvPicPr>
          <p:cNvPr id="1028" name="Picture 4" descr="C:\Documents and Settings\lgilm\Desktop\Write On poster B - small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0376">
            <a:off x="4754817" y="3942188"/>
            <a:ext cx="1602814" cy="2786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“Write On!” Program - Statistics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6" y="1388266"/>
            <a:ext cx="3757610" cy="51125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1,700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Locations 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124 participants -ages 9 to 90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30,000 words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500+ emails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box of Kleenex</a:t>
            </a: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/>
          <a:srcRect l="58148" t="17365" r="15695" b="6549"/>
          <a:stretch>
            <a:fillRect/>
          </a:stretch>
        </p:blipFill>
        <p:spPr bwMode="auto">
          <a:xfrm>
            <a:off x="571472" y="1285897"/>
            <a:ext cx="407193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“Write On!” Program – Participant Comments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320" y="1772816"/>
            <a:ext cx="6923112" cy="250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Accessibility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Community interaction and sharing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 we have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“Write On!” Program – Participant Comments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91264" cy="38724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Positive, encouraging, inspiring, amazing, useful, wonderful, fantastic, great atmosphere, helpful, and fun!</a:t>
            </a:r>
          </a:p>
          <a:p>
            <a:pPr>
              <a:spcAft>
                <a:spcPts val="600"/>
              </a:spcAft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“We have some pretty interesting stories here in rural Alberta. The things that happen here are unique to us. It’s great for us to get help to tell our stories.”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Presentation Overview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</a:rPr>
              <a:t>Chapter 1</a:t>
            </a:r>
          </a:p>
          <a:p>
            <a:pPr algn="ctr">
              <a:buNone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Backgrounder on the Library Association of Alberta, the Writers Guild of Alberta … and the opportunity</a:t>
            </a:r>
          </a:p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Setting the stage – the Alberta context</a:t>
            </a:r>
          </a:p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“Check out the Writer!” Program</a:t>
            </a:r>
          </a:p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Coordinating the effort</a:t>
            </a:r>
          </a:p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Community benefits</a:t>
            </a:r>
          </a:p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LAA’s first electronic publication</a:t>
            </a:r>
          </a:p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Next Steps … Chapter 2, “Write On!”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“Write On!” Program – Spinoff Effects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6709938" cy="267655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writing groups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More writing-related programming organized by individual libraries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Alberta Arts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“Write On!” Program – Ideas to Support Local Writers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72208"/>
            <a:ext cx="8229600" cy="39890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 an area in your library for writers       (a bulletin board to post stories?)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Help set up memoir or life writing groups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Host story telling evenings &amp; author readings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Organize writing contests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Z:\Consulting\Writer programs\2010 - Write On! (with Fran Kimmel)\posters\Write On posters in GIMP format\WGA 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525782"/>
            <a:ext cx="2143119" cy="846793"/>
          </a:xfrm>
          <a:prstGeom prst="rect">
            <a:avLst/>
          </a:prstGeom>
          <a:noFill/>
        </p:spPr>
      </p:pic>
      <p:pic>
        <p:nvPicPr>
          <p:cNvPr id="6" name="Picture 4" descr="L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454344"/>
            <a:ext cx="2374284" cy="106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RLLogoBlackLetteringGreenSlog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311468"/>
            <a:ext cx="2305430" cy="116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O:\Consulting\Writer programs\2010 - Write On! (with Fran Kimmel)\posters, images\Images\Write On picture for website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8496944" cy="4215497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51898" y="4382774"/>
            <a:ext cx="1900222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Questions or Comments?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8110798" cy="387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Library Association of Alberta, the Writers Guild of Alberta … and the opportunity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81128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1962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3284983"/>
            <a:ext cx="1944217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“Check out the Writer!” Program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Regional Library Systems and their Writer in Residence</a:t>
            </a:r>
          </a:p>
          <a:p>
            <a:pPr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&amp; criteria for determining writers in each of the regional library systems</a:t>
            </a:r>
          </a:p>
          <a:p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Expectations of the writer</a:t>
            </a:r>
          </a:p>
          <a:p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Library support provided to the writer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Setting the stage – the Alberta context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>
              <a:buNone/>
            </a:pPr>
            <a:r>
              <a:rPr lang="en-US" sz="2400" dirty="0" smtClean="0"/>
              <a:t>				</a:t>
            </a:r>
          </a:p>
          <a:p>
            <a:pPr algn="r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</a:t>
            </a:r>
          </a:p>
          <a:p>
            <a:pPr algn="r">
              <a:buNone/>
            </a:pPr>
            <a:endParaRPr lang="en-US" sz="2400" dirty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en-US" sz="2400" dirty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				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  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Seven regional library systems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serving 205 library boards,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291 municipalities, and 253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library service points not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including the large urban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centres </a:t>
            </a:r>
          </a:p>
          <a:p>
            <a:pPr algn="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lberta-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266429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“Check out the Writer!”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Regional Library Systems and their Writer in Residence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7808" y="2348880"/>
            <a:ext cx="6318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Programming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manuscript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reviews, 	workshops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readings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Budget per regional library system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“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Checkout the Writer!”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e-anthology</a:t>
            </a: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http://www.laa.ca/docs/wired_writers/E_anthology_final_2008%20small.pdf</a:t>
            </a: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“Check out the Writer!” Program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Kimmy Beach, Parkland Regional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Poet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8455" y="2174875"/>
            <a:ext cx="315767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4009" y="1556793"/>
            <a:ext cx="4042792" cy="618082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3500" dirty="0" smtClean="0"/>
          </a:p>
          <a:p>
            <a:pPr algn="ctr"/>
            <a:endParaRPr lang="en-US" sz="5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5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5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5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5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5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5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5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5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5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5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5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Joan Marie Gallat, Yellowhead Regional </a:t>
            </a:r>
          </a:p>
          <a:p>
            <a:pPr algn="ctr"/>
            <a:r>
              <a:rPr lang="en-US" sz="5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Fiction Writer</a:t>
            </a:r>
          </a:p>
          <a:p>
            <a:pPr algn="ctr"/>
            <a:endParaRPr lang="en-US" sz="1400" dirty="0" smtClean="0"/>
          </a:p>
          <a:p>
            <a:endParaRPr lang="en-US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790" y="2174875"/>
            <a:ext cx="3146244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“Check out the Writer!” Program</a:t>
            </a:r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Murray Greig, Northern Lights Regional Library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Journalist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Jacqueline Guest, Marigold Regional Library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 Nations – Young Adult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977" y="2174875"/>
            <a:ext cx="316463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213" y="2174875"/>
            <a:ext cx="315939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27584" y="548680"/>
            <a:ext cx="7128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The 12 weeks saw me roaming the northeast sector of the province like a medieval troubadour… There was something new and fresh at every stop. From Wainwright and Paradise Valley to Athabasca, Wandering River,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Morinville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Ashmont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, St. Paul, Cold Lake and points in between, I was consistently impressed by both the dedication and talent of writers in rural Alberta.”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					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Murray Greig</a:t>
            </a:r>
          </a:p>
          <a:p>
            <a:endParaRPr lang="en-US" sz="2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652</Words>
  <Application>Microsoft Office PowerPoint</Application>
  <PresentationFormat>On-screen Show (4:3)</PresentationFormat>
  <Paragraphs>155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 Check Out the Writer! A Model for Success in Adult Library Programming WLA/PNLA Conference - August 13, 2010    </vt:lpstr>
      <vt:lpstr>Presentation Overview</vt:lpstr>
      <vt:lpstr>Library Association of Alberta, the Writers Guild of Alberta … and the opportunity</vt:lpstr>
      <vt:lpstr>“Check out the Writer!” Program </vt:lpstr>
      <vt:lpstr>Setting the stage – the Alberta context </vt:lpstr>
      <vt:lpstr>“Check out the Writer!” Program</vt:lpstr>
      <vt:lpstr>“Check out the Writer!” Program</vt:lpstr>
      <vt:lpstr>“Check out the Writer!” Program</vt:lpstr>
      <vt:lpstr>Slide 9</vt:lpstr>
      <vt:lpstr>“Check out the Writer!” Program</vt:lpstr>
      <vt:lpstr>“Check out the Writer!” Program</vt:lpstr>
      <vt:lpstr>“Check out the Writer!” and Parkland Regional Library</vt:lpstr>
      <vt:lpstr>Chapter 2</vt:lpstr>
      <vt:lpstr>“Write On!” Program</vt:lpstr>
      <vt:lpstr>“Write On!” Program – Session Topics</vt:lpstr>
      <vt:lpstr>“Write On!” Program - Promotion</vt:lpstr>
      <vt:lpstr>“Write On!” Program - Statistics</vt:lpstr>
      <vt:lpstr>“Write On!” Program – Participant Comments</vt:lpstr>
      <vt:lpstr>“Write On!” Program – Participant Comments</vt:lpstr>
      <vt:lpstr>“Write On!” Program – Spinoff Effects</vt:lpstr>
      <vt:lpstr>“Write On!” Program – Ideas to Support Local Writers</vt:lpstr>
      <vt:lpstr>Slide 22</vt:lpstr>
      <vt:lpstr> Questions or Comments?</vt:lpstr>
    </vt:vector>
  </TitlesOfParts>
  <Company>MacEwan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Out the Writer! A Model for Success in Adult Library Programming   </dc:title>
  <dc:creator>MooreJ27</dc:creator>
  <cp:lastModifiedBy>lgilm</cp:lastModifiedBy>
  <cp:revision>105</cp:revision>
  <dcterms:created xsi:type="dcterms:W3CDTF">2010-07-26T18:54:31Z</dcterms:created>
  <dcterms:modified xsi:type="dcterms:W3CDTF">2010-07-30T16:44:59Z</dcterms:modified>
</cp:coreProperties>
</file>