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 House (2 hours)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Sheet1!$A$2:$A$4</c:f>
              <c:strCache>
                <c:ptCount val="3"/>
                <c:pt idx="0">
                  <c:v>Graphics Kit</c:v>
                </c:pt>
                <c:pt idx="1">
                  <c:v>Macbook</c:v>
                </c:pt>
                <c:pt idx="2">
                  <c:v>Ipad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39</c:v>
                </c:pt>
                <c:pt idx="2">
                  <c:v>3</c:v>
                </c:pt>
              </c:numCache>
            </c:numRef>
          </c:val>
        </c:ser>
        <c:dLbls/>
        <c:axId val="101957632"/>
        <c:axId val="101959168"/>
      </c:barChart>
      <c:catAx>
        <c:axId val="101957632"/>
        <c:scaling>
          <c:orientation val="minMax"/>
        </c:scaling>
        <c:axPos val="b"/>
        <c:tickLblPos val="nextTo"/>
        <c:crossAx val="101959168"/>
        <c:crosses val="autoZero"/>
        <c:auto val="1"/>
        <c:lblAlgn val="ctr"/>
        <c:lblOffset val="100"/>
      </c:catAx>
      <c:valAx>
        <c:axId val="101959168"/>
        <c:scaling>
          <c:orientation val="minMax"/>
        </c:scaling>
        <c:axPos val="l"/>
        <c:majorGridlines/>
        <c:numFmt formatCode="General" sourceLinked="1"/>
        <c:tickLblPos val="nextTo"/>
        <c:crossAx val="101957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Mobile Kits (7 Days</a:t>
            </a:r>
            <a:r>
              <a:rPr lang="en-US" baseline="0" dirty="0" smtClean="0"/>
              <a:t>)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Sheet1!$A$2:$A$5</c:f>
              <c:strCache>
                <c:ptCount val="4"/>
                <c:pt idx="0">
                  <c:v>Podcast Kit</c:v>
                </c:pt>
                <c:pt idx="1">
                  <c:v>Videocasting</c:v>
                </c:pt>
                <c:pt idx="2">
                  <c:v>Music Kit</c:v>
                </c:pt>
                <c:pt idx="3">
                  <c:v>Movie Kit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34</c:v>
                </c:pt>
                <c:pt idx="2">
                  <c:v>33</c:v>
                </c:pt>
                <c:pt idx="3">
                  <c:v>25</c:v>
                </c:pt>
              </c:numCache>
            </c:numRef>
          </c:val>
        </c:ser>
        <c:dLbls/>
        <c:axId val="108545152"/>
        <c:axId val="108546688"/>
      </c:barChart>
      <c:catAx>
        <c:axId val="108545152"/>
        <c:scaling>
          <c:orientation val="minMax"/>
        </c:scaling>
        <c:axPos val="b"/>
        <c:tickLblPos val="nextTo"/>
        <c:crossAx val="108546688"/>
        <c:crosses val="autoZero"/>
        <c:auto val="1"/>
        <c:lblAlgn val="ctr"/>
        <c:lblOffset val="100"/>
      </c:catAx>
      <c:valAx>
        <c:axId val="108546688"/>
        <c:scaling>
          <c:orientation val="minMax"/>
        </c:scaling>
        <c:axPos val="l"/>
        <c:majorGridlines/>
        <c:numFmt formatCode="General" sourceLinked="1"/>
        <c:tickLblPos val="nextTo"/>
        <c:crossAx val="108545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23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0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5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4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28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69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1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7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81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3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13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2B4B-A9F0-4C64-A657-30DA953248A4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75A99-1AD2-4DFD-A688-EB2E961D6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6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b="1" dirty="0" smtClean="0">
                <a:latin typeface="Tempus Sans ITC" panose="04020404030D07020202" pitchFamily="82" charset="0"/>
              </a:rPr>
              <a:t>Media Maker Kits</a:t>
            </a:r>
            <a:endParaRPr lang="en-US" sz="7200" b="1" dirty="0">
              <a:latin typeface="Tempus Sans ITC" panose="04020404030D07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Mark Richardson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Cedar Mill Library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8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Pleasant Surprises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Macbooks</a:t>
            </a:r>
            <a:r>
              <a:rPr lang="en-US" dirty="0" smtClean="0"/>
              <a:t> are useful to have around, especially when you have older browsers on Internet stations.</a:t>
            </a:r>
          </a:p>
          <a:p>
            <a:r>
              <a:rPr lang="en-US" dirty="0" smtClean="0"/>
              <a:t>iPads as scanners</a:t>
            </a:r>
          </a:p>
          <a:p>
            <a:r>
              <a:rPr lang="en-US" dirty="0" err="1" smtClean="0"/>
              <a:t>iLife</a:t>
            </a:r>
            <a:r>
              <a:rPr lang="en-US" dirty="0" smtClean="0"/>
              <a:t> programs useful for editing</a:t>
            </a:r>
          </a:p>
          <a:p>
            <a:r>
              <a:rPr lang="en-US" dirty="0" err="1" smtClean="0"/>
              <a:t>Videocamera</a:t>
            </a:r>
            <a:r>
              <a:rPr lang="en-US" dirty="0" smtClean="0"/>
              <a:t> can function as video converter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92" t="20598" r="10425" b="17813"/>
          <a:stretch/>
        </p:blipFill>
        <p:spPr>
          <a:xfrm>
            <a:off x="5486400" y="1828800"/>
            <a:ext cx="319835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Movie Production Kit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429000" cy="4525963"/>
          </a:xfrm>
        </p:spPr>
        <p:txBody>
          <a:bodyPr/>
          <a:lstStyle/>
          <a:p>
            <a:r>
              <a:rPr lang="en-US" dirty="0"/>
              <a:t>Sony HDR-CX260V Digital </a:t>
            </a:r>
            <a:r>
              <a:rPr lang="en-US" dirty="0" smtClean="0"/>
              <a:t>Camcorder</a:t>
            </a:r>
          </a:p>
          <a:p>
            <a:r>
              <a:rPr lang="en-US" dirty="0" smtClean="0"/>
              <a:t>External Microphone</a:t>
            </a:r>
          </a:p>
          <a:p>
            <a:r>
              <a:rPr lang="en-US" dirty="0" smtClean="0"/>
              <a:t>Stabilizing Handle</a:t>
            </a:r>
          </a:p>
          <a:p>
            <a:r>
              <a:rPr lang="en-US" dirty="0" smtClean="0"/>
              <a:t>Video Nation book</a:t>
            </a:r>
          </a:p>
          <a:p>
            <a:r>
              <a:rPr lang="en-US" dirty="0" smtClean="0"/>
              <a:t>$803</a:t>
            </a:r>
            <a:endParaRPr lang="en-US" dirty="0"/>
          </a:p>
        </p:txBody>
      </p:sp>
      <p:pic>
        <p:nvPicPr>
          <p:cNvPr id="1030" name="Picture 6" descr="http://cmclquickpicks.files.wordpress.com/2013/05/movie-k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85" r="17239"/>
          <a:stretch/>
        </p:blipFill>
        <p:spPr bwMode="auto">
          <a:xfrm>
            <a:off x="533400" y="1600200"/>
            <a:ext cx="4370294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050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Music Production </a:t>
            </a:r>
            <a:r>
              <a:rPr lang="en-US" dirty="0" smtClean="0">
                <a:solidFill>
                  <a:schemeClr val="bg1"/>
                </a:solidFill>
              </a:rPr>
              <a:t>Kit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iPad</a:t>
            </a:r>
          </a:p>
          <a:p>
            <a:r>
              <a:rPr lang="en-US" dirty="0" smtClean="0"/>
              <a:t>Jam Guitar Jack</a:t>
            </a:r>
          </a:p>
          <a:p>
            <a:r>
              <a:rPr lang="en-US" dirty="0" smtClean="0"/>
              <a:t>Blue Yeti Microphone</a:t>
            </a:r>
          </a:p>
          <a:p>
            <a:r>
              <a:rPr lang="en-US" dirty="0" smtClean="0"/>
              <a:t>Belkin USB Hub w power supply</a:t>
            </a:r>
          </a:p>
          <a:p>
            <a:r>
              <a:rPr lang="en-US" dirty="0" smtClean="0"/>
              <a:t>Make Music with iPad book</a:t>
            </a:r>
          </a:p>
          <a:p>
            <a:r>
              <a:rPr lang="en-US" dirty="0" smtClean="0"/>
              <a:t>$889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5808">
            <a:off x="4867850" y="1560127"/>
            <a:ext cx="3630716" cy="4840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74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Podcast Production Kit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r>
              <a:rPr lang="en-US" dirty="0"/>
              <a:t>Zoom H1 Handy Recorder </a:t>
            </a:r>
            <a:r>
              <a:rPr lang="en-US" dirty="0" smtClean="0"/>
              <a:t> w tripod, etc.</a:t>
            </a:r>
          </a:p>
          <a:p>
            <a:r>
              <a:rPr lang="en-US" dirty="0" smtClean="0"/>
              <a:t>Podcasting solutions</a:t>
            </a:r>
          </a:p>
          <a:p>
            <a:r>
              <a:rPr lang="en-US" dirty="0" smtClean="0"/>
              <a:t>$143</a:t>
            </a:r>
            <a:endParaRPr lang="en-US" dirty="0"/>
          </a:p>
        </p:txBody>
      </p:sp>
      <p:pic>
        <p:nvPicPr>
          <p:cNvPr id="3076" name="Picture 4" descr="http://g-ecx.images-amazon.com/images/G/01/mi/zoomh1/Detailed-Overview-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803" y="3352800"/>
            <a:ext cx="4057650" cy="32461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2" t="16958" r="2501" b="8835"/>
          <a:stretch/>
        </p:blipFill>
        <p:spPr>
          <a:xfrm rot="4966415">
            <a:off x="-307278" y="2364677"/>
            <a:ext cx="4772118" cy="2938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748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err="1" smtClean="0"/>
              <a:t>Videocasting</a:t>
            </a:r>
            <a:r>
              <a:rPr lang="en-US" dirty="0" smtClean="0"/>
              <a:t> Production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r>
              <a:rPr lang="en-US" dirty="0"/>
              <a:t>Q3HD Zoom Handy Video </a:t>
            </a:r>
            <a:r>
              <a:rPr lang="en-US" dirty="0" smtClean="0"/>
              <a:t>Recorder w tripod +</a:t>
            </a:r>
          </a:p>
          <a:p>
            <a:r>
              <a:rPr lang="en-US" dirty="0" smtClean="0"/>
              <a:t>Video Nation book</a:t>
            </a:r>
          </a:p>
          <a:p>
            <a:r>
              <a:rPr lang="en-US" dirty="0" smtClean="0"/>
              <a:t>$402</a:t>
            </a:r>
          </a:p>
          <a:p>
            <a:endParaRPr lang="en-US" dirty="0"/>
          </a:p>
        </p:txBody>
      </p:sp>
      <p:pic>
        <p:nvPicPr>
          <p:cNvPr id="4100" name="Picture 4" descr="http://n1.sdlcdn.com/imgs/a/a/d/105555_Zoom_Rivera_M_3_2x-1203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76" b="14552"/>
          <a:stretch/>
        </p:blipFill>
        <p:spPr bwMode="auto">
          <a:xfrm>
            <a:off x="1371600" y="3810000"/>
            <a:ext cx="3584430" cy="2848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811807">
            <a:off x="4956030" y="1888962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513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Production Kit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Macbook</a:t>
            </a:r>
            <a:r>
              <a:rPr lang="en-US" dirty="0" smtClean="0"/>
              <a:t> Pro</a:t>
            </a:r>
          </a:p>
          <a:p>
            <a:r>
              <a:rPr lang="en-US" dirty="0" smtClean="0"/>
              <a:t>Bamboo Graphics Tablet</a:t>
            </a:r>
          </a:p>
          <a:p>
            <a:r>
              <a:rPr lang="en-US" dirty="0" smtClean="0"/>
              <a:t>Adobe Suite Software</a:t>
            </a:r>
          </a:p>
          <a:p>
            <a:r>
              <a:rPr lang="en-US" dirty="0" smtClean="0"/>
              <a:t>$$$$$$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hQUFhUXFBcUFxYXFxccFxgYGBccFxgXGBYYHCggHxolHBgVIjEiJSkrLi4uFx8zODMuNygtLisBCgoKDg0OGhAQGywkHyQsLCwsLCwsLCwsLCwsLCwsLCwsLCwsLCwsLCwsLCwsLCwsLCwsLCwsLCwsLCwsLCwsLP/AABEIALcBEwMBIgACEQEDEQH/xAAcAAABBQEBAQAAAAAAAAAAAAACAAEDBQYECAf/xABWEAABAwIDAggHCggMBQUBAAABAgMRACEEEjFBUQUGEyJhcYGRBzKhscHR8BQWI0JTVJKT0uEVF1JicpSi0yUzQ0RVZHSCpLPj8SRjc7TiNYOjssI0/8QAGgEAAgMBAQAAAAAAAAAAAAAAAAECBAUDBv/EADARAAIBAwMCBQMDBAMAAAAAAAABAgMEERIhURMxBRQVQWEiMnGhwfBSgZGxBjM0/9oADAMBAAIRAxEAPwD6hFKnpGpANSilFKkManpU9ADVg+NnhPZwjymW2lPrQYcOcIQlW1AOVRURobAA2k1vq8w8bB/xeLnX3ViP85VID6B+O3+o/wCI/wBGn/Hb/Uf8R/pVieC+JpebbcGLwaOUSpWVbhBRlMZXDlhKjsG29Tp4hqmPdmCGyVLWAOslECpaGyDqJGw/HZ/Uj+sf6VIeG0fMj+sf6VZEcQVRPu3A7v41U92TTppz4Plz/wD24DXXlVEdc5Ijpo6bF1Y8mvHhtHzJX6wP3VGjw0g/zI/rA/dVj0+DxZMDG4HUieVXFjEzkiOndXQPB4vQY3ACN7yhPUSiDpRoY+pHk058NafmSv1gfuqYeG1PzFX6wn91WWV4N3Pn3Bv6wfsUP4uF/P8Ag39YP2aWhh1I8mrHhsT8yV9eP3VP+OpPzJX6wP3VZQeDhf8ASHBv6x/40/4uF/0hwb+sH7NGhh1Y8mrPhqT8yV+sD91QfjsR8yX+sJ/dVl/xdK/pHg39Y/8AGmPg5P8ASPBv1/8A40dNj6keTU/jrR8yX9en91Tp8NKD/Ml/Xp/dVlPxdH+kuDPr/uoh4OSIJ4Q4Og6HljBvBg5bgbd1HTDqrk1R8M6PmS/r0/uqE+GYfMlfrA/dVkzxF/r+A+N/Kk+L1Dbs3054iW/9QwGkxypnq016KNDDqI06/DOPmR/WB+5qM+Gc/Mv8R/o1mHeIwAn8IYDqDhnuIrh4Y4qJYaU6Mbg3cpTzGlkrVmUE8214mT1GjpgqiPqfFLwls4x5LC2VMuLnJzwtCiBOXNlSQYBiReNa3NeauJAP4RwcfOmv/uJr0tXN9zqt0AaaiihNAxqY09MaQDGmIp6VAEUUqOlTwBZ01PTV1OSFSpUqBip6anpAI15j46H/AI3Gf2zE/wCcuvTprzFx6EcI4wf1p497hV6aAZQkCmyjcKeaJOu8+mpJZIjZQZMAdECLnQSZi/T6akbYnYB0x7exqZrD7T3VItVhrF/Ye2+u8KDYxmkoTaB10cjcO6optE7Z69Rp2mnSlRvBknv7OurcLNsCRaEW0VKQTzSMpMgpuLkayLXFcymR0a6W8+ldWUxER2X6ez1d8iGbX3D28lXKdhsLJyBhMbJ2iBEW2zrsiO2mS1J026239NttWKMOD1bd3V5qkGG0jf54jZ6asRsIkNSK33ONCAD2ET2bOmkGOo6GQOgHaNQbHZa0iJs0Mdmmzp1p+QI9rVLyEeCPUKw4S+m/Z7bJNRjD2uO2dI89XYwsm/X6be1qZzDe3d6qfkIi6iKltmxHQdPL5K2DnCfB5w7oKW+XUwW0NowjQbS5lyhxD5HKi/O5152aVnim8Rurt93urQGg6pTcJTk2QkykaaA7KrVvDlPGCWvBa+DnhXB4Z19WLUlILKUolKlEmc6hKEkiyU67TA1qk8IGOZfxrjuHUlSFobIKQUiQgAiCAZsKvuJnBGLxJcaw+IUyG0hwjnQSs5TAkbjPVtqh47YZ5l9TD7xeLRsokx8IErJSDpNp6qz7i20uSTW2+BRxqznch8H6Z4Swf9oQe69ekzXnLwbieE8J/wBWe5KjXo2sl9y1HsCaGjNAaCQ1DRUNAhU1OaagBqVPSpgWE01Imhrqc0FT0ANPNIlgKnFADTg1EMBE15q8IbX8J42PnC/LBr0pNecvCGI4Txn/AFye9KT6aCLM41hrXPtNdISB16dI9r99LBtlwpQnxlSALXMEgXO0wOiaAXvsPt5q1La31pCYSz3dmzpjqtR4Q5VJVlSuPirTKTrZQtvO2iZR/vXc2yPbX20rZpWiRzlNI4E4WOn22iu5jBGx0Egki+mhABjTZI0Old+AwSlqCUAmQbbYgk+QGrPB4WSLSB0dFx/tV2NKKKVe8VNFOxgd+2566l9xAe3tevpmN4qMnDNusqlZAzJkAdMdUVTscXSdAFaEQQNDcEHo2+fSuUbqi45X4Kau6kpYwY33ISQdYAA1MCdBOy5sN9djPAri4hBvX0Hgfi4mRmSOq5II3wCO6dT0GtY1wQQmwAB10HR0nT2FVavidOG0UWelcS4R8kZ4pui5CgmbGI7PNeu1PE1ROUJVMA+KoazvtNiI6O0/SxgimSR9EXnXUnU9myuFxYSCVDIZ+P12kiwuRvqu/FJvtgmrCrJ5c3/Yw2H4mFQ2giDdDgEHYDl1v/tFBiuKsJMSVbE5FSRtgATNtk2662gxUKWjNdJgxsgAx5b9NQvYiRc7DzheNNwv8Xr7hUlfVWRnYTzlSZ80xPAYEnLMCfikToRM6zNjfoqsdwoBulWaJmVDpBmNIO4WFfQsceVKEpSpAWFKVmgEcmmQSm5gza6bA3kRWQ4aUjKRIOoNraT5zv8AKKu06znuyvGtKM1B7sh4ucJvMFzkX3G3HICow7bmYAHLKnFgJIK1bLwNdKpuNeMLzqlrWXFw2FqU0loyBljKlShAAF7a6Ve8U8ay026HFtpUpxEKU2wp0IAUfgxiSEZSZCrzcQNa4fCDjWXnc7BTlyNA5UtpuEwoktEoJJkkAkCdd2ZcTUnU2ecd9sGpFPVnb9zk8Gaf4Vwv6aj3NLNeiTXnnwXj+FcN1uf5Llehia88+5bh2BNMaKhJpEwaanoaBYFTUqY0APSoZpUZA7CqmzVxnEil7oFdMi0M7c1LNXH7oFFy4pNktDOvNTg1ycsKflhUchoZ15q88eExP8J4r9NB72WzX37lq+A+FBX8J4npLJ/w7VSRCawZzDi0bPYxXc2nYAJmZvOkRY6XouBcPmQTrziNJ3R6avcPwWEFa3CB0K2QJidJNrTNeusKS6MWylWuIQyvc4MDgCogz7abOytRgOA0hpTjhSkJ1m0DUk9VFwQtJgwVb43RG06xGp2Wq5x+B5ROf4UhJC1MZVZFRNzszAxAmLDTUWatXR9K2+TBubydSooZ0o5ODcAlYC20c0iylJKR0m+vdtFdr3BqkHnqGlgMo0iQJ8Y9F4tVlwY87lSrk1NJUIAUMxkk3OURMkGJ2npi4Y4NUHOUsVlKUEqESkbAB0yd1+/NrXkkzvbeHqctU5bf5/UqcC0oItMmxsqASmIyE9Jt6pNzwZwSTGcGTFp5ovecvNJuT09k1aYXDkHnJtawI39Md3QK7MJibgDDugQIJ5IAfmxnmeysutcyfY2qVvTp/ajuwXB6UACB6O6p3gAD93prlxGNKACciQbc5e3u69tUuN4ZRfO+PFPMbN+bBUebJtKZvF+mqKUpM7KOd2TqxiErN1FRGgkkRfnAWT1mPVycILSQcygkEReIv07apcRw6lKPgAFFSjmBzpVszEmCZGhCoMiNkVR4vhkWIsoE+NIGUmACSo7MtundY36FpORCpXpwffB0vY1GZRQonMrlFKuLkhOcZvikjZroJqpxXDTLdnlhaVKylKbASmYWV2yXFyAInUgiqjhd5xwq5yctiISI5iVQrKnaCZE2B6yDyDgbRSklSyY5yuaNskdYnurUp2s8YM6vd0Zd5PH89wcRw6+8VFkLKCSkKnNlTJUCBsAIEWIvrpNdhsCVJzLJdIOYiYABTJGe4JOwffVynADRZGX8lNhGwQIonloSkJSkQALbJ3nefXWhToae+5Sd5D7acf5+SbgLAuq5UJUkJSCpWUvlSiYbhDbaghQkJkqTpF92d44YmUjPKnMwSVZnFCE5jYuEk6nSBbTUm7wmPy3S9yTifjANJXBBACFrxDciwzJAHjC5gVkuNK05oSrNCgJCUBNgQMuRxaSMoFwdZF4k5N3qUqmy0443NShFyjFvud3gsP8ACuG/94/4dyvQZNefvBN/6oydyHj/APEoemvvBdrzknuatOOUTk0xNQF6hL1LJPSTk0JVUBeFCXxRkWlnQTQlVc5fFAXxRkelnSV0q5OXpUsoNLPnXv4c+TH0/upe/hz5L9oVnQ3TclVDzMj13pdA0o49L+SV9IVInj4r5FfeKy6WqfkaPMsXpVE1Y4+/8pfen10Q4/f8pzvT66yYapwzS80x+k0TWjj/AP8AKc/Z9dYjjo5yuLU4QRyjWHcjdOHbt5K7uRFcfGsfCt/2XDf5KatWtZzbMbxmzhQhFx5JeLiJbImIWSI6kwK7sWhxxUc4CDYc1RsBzrxFkwPSTVdwA7CT+l6Bptq9Vj4gZdgIBm42EE7K97YtOhD8Hga8pwrycVk5sG8ESAtSoHyhSO3y7NlTN8KrOw5QQOc4oTsOqkmNNsd9o3Hwu6kmdJJJt0TMVzckArnLsJHiJz3OxRFj01bcExJRnvJb/wA4NbgeMakABRESDBcEwDoAsOCNwG7Zc0kcZ3CQQDYA5kBzQjxT8WZ9HNEQcs2pANkBVo55UR0qyggE+aplEKuo7dNAOhIOgiKq+Rpt5wNVXSW2xo2eNLqhlKnLASouBBJIiwQLkXubEgabetPGMlIAU9vyzOoM5lESqx+MSAdlqzWHCQISkBOkXjZXQcTCYERuHnpeQpcFapf1c/S2WDXC4DgUlm5E5lFxagJT/KLmNCYSAJAPXM9wgojm5UeNzMua2lyryyLydKoV4lRI1O7XzUg7AnU2++8+01KNlTXZEKl1cTx9TOsvqSsEEqhJSMxsNJsLRCbAaSaBxYUrMqJuJGydTPcOyuN3GGTPkjzC1czuIJ9u6rEaUY+2CHTqzeX3Lfm6gDSmViBt3fd5qqQ7G0ad9QLxF9u0+mh4Qo2kpPcsX8WNgqtfxft/t11zuv7e2/3A9dcC3d2u+fNu21GVU07ezjHc0HAnCmDRbE8kTymaFshxRRlSAkFTawEzykgQqchBiQc7x2xbDuJcXhUpSyVJyJQkpSIbSFAJIBHOzbLzU2H4wPNNlpBhBUVWLgzXGYEBYBScsERcSKrOH+FHMQsOOmVZUom8kJmJkkzfWvP3uU5y33+dv8GtBYSR38QsUWsSt1Ikow7pAmNYT/8Aqtl7+Xvk0fTP2aw/E8fCPf2dXlcbHpq45KvLXNVxnhHq/BrSlWouU17l8eO7/wAmj6R9VCeOr/5CPpK9VUPJ0OWq/XkbHptvwXiuOWI/Jb71UB44Yg7EftVSgUxTT60g9OocFyeN+I3N/tU3vuxG5v8AaqmoIp9aQvTqHBee+7Ebm/2qaqXLSo60iPp1Dg6zTxT0qqF4UU9KiFIY0U4FOBRUmx5GFVnGo/DI/s2HHc2B6KtareNaYdaO/Ctn9t0eir/h7+tmB/yH/pj+f2OXgxyEnr9VdzOMlRBMkW6toj7qrcGbHrirrDcScYtg4hvk1A5TyeZYe+EXkSMikAAyb86AJvXsrK8jTglL2PD1aUZS3fcJeKBOt/YUAdBvFp+/vrqVxHxOfIh7DrHwgU4lTuQONgKW1IblSwCfFBnKoWIiurg7iNiFKdSt1lsNgEq56iZGa0oToDeYBIO4kaS8Rov3ODt4QXcrswvEb9mk7N+oog8K6RxQxnIpcDYUStKSgKhYC1BKFqSYhMm8TG2CFR1+8jEh9LRWzlUjNywKy2NAUkZQrPzhAiCJM2Io9RoLL1EXbJvGf1K9WKGwxvvQ+6NvR91dnvPxGR1fKMfBpzBOZWZ4cnywLSSmVAtkX3hQ+KTUKeK2KsTkKQpCHFBSvgSpaUS5KB4uYzkzAZF3GWn6hRx9xHyCWGc5xI8+0bPNr7RQqfmwvsgT2de6r/F+DrFt4gMhbJTyaXS9z0IAz8mpIJBlYkGNsjSqw8UMQWnCsoS4ha0JZIXLmQlPNMRCiIROttAZpLxCi+0hu1hDd4RUrxG2o3cT7ff7aVb4fig6+RyKipOdTalKQlASpKSqw5ZU6ATzQCoXvXYx4OMQSQ46lmEBfwrck3clI5NS0khLWayphYsK4+qUGtpf7Lc7V0niawzPcvYSbXjtj1VCt/y20/26K17/AIM8UnDLeS42tSFKAaSFhSwHCgwTpMSBBkGq3h3iLisOlKkpU+SSlSW21SkwSCIKsyLHnGLxa9cJ+J0sqOe5z6cU92ZtxwQZOWxIsTKgJCLDbYSfJVctes62+/y1vXfBfiyjCKQpBViQMyVoUjkDyZdCXCAq0JUCco50CL0afA3jyopLmFEJCpzu5YJNgeS1t5arzv4vsyzFJI+dFVu3ybvN3VBijp3eSt5ivB08207mebLzS1AMIbcUpzKBCkOEAwZsI2HWKwWKM+3t01Qr1nJE4tPsW/FHxn/+gP8AuGRV6ao+KHjP/wBnT/3LFXleevfvX4PZ+A/+d/n9kBTRR0KqqG4CRTLpRSmpCYChQmjIpqkhEZBp6cAb6amRO2KQFIUq4AOBT0woqQCFERTVKw0pZhIKjuHp3dtGBuSW7AArg43eOxHzRH+c/Wlw/BUXcM70pMEdZI9Vc/GDis8+ppbOQIDOTnlSSCHnVCEhJJGVab6GtCwi1JtnmfG7qnVpqEXnDMhwdi0tLSpTfKJSrMUZsoVGgJyqtMSIuARtrTt+E9IKlDCLzqkFXuo3BM3HIxqK5HOIuIIjlGRPSv7Fcp8Hj/yrP7f2a11VlFYTPLzoQnvJF5ivCwF5c2EUMqioZcUpJCiCCoKS0CCZVN7yZqLDeFBDacqcEMo0BxE23ElkkjrrBjgp75F76pfqp/wS98k99Uv1UKrJe5GVrSksNbf3Pog8MJCSn3GLmT8Pr2clHdULnhWSqArApIEa4hU2BHjcnOhUCJg5jOprA/gl75F76pfqpfgh/wCRe+qc9VRc29n7jjbU4NOKxjsfQE+FyF8oMEkLycnmD6py3OUnk7iSTB30OI8LWdJSrBoKVJUlQLsghQhQMtaED2isD+B3/kXvqnPVTjgV/wCRf+pc9VCqNe43bwfdf7PojnhddJk4PZP8cvSZ1CJi2kxaoVeFVzX3EOvlFSNSL8n1366wo4JxPyeJ+rd6t1I8D4n5LE/VO+qhVZLsxO2pvvE2y/CyT/M2xrIS4UgzrOVAnU058LivmiNkfCr2GQbJ1nb6aw34Bf8AkH/qXPs0vwBiPkMR9S59ml1HySdCDeWjeI8LbhTlGFRElX8c5tEaARpFRMeE9SP4vBsonXK4sAkiJIA16axbfAeIH8g/9S59mj/AuI+bv/UufZo6j5Dy8eDbveF58pSk4ZuExHwzuwZdRG/ZUP42Xvmzekfxz+8m5Cr67axx4CxJ/m7/ANU59ml73cVsw7/1S/VS6r5H5ePfBsD4VntmGYHTmXItEA7BFqw3DOP5d5buRKM6s5SmcoJ8Yid5k/3q1jfg9WQDy4EgGC0QRImCCuxpleDpXzgfVn7dRdXO2ScaOl5SKXigOdiP+gn/ALlk+irxVWPAPFQ4YuqUpLoU2ExlIIAWFklKv0d9dLvBrZ8UlJ3H77dgisu83mem8Iu4UqWiXJRqoQKsX+C1psIUd05VdeVUeeuF1spMEEHcQQfLVVHoIVoT+1kdNNHQkUyeQVCo8tSE1GTUkCFm6TSpTSpiOoCnApTUjTSlGEgk9GzrOgHXXETeN2DUjDClmEJKjuHtarTD8Dx/GGfzU+kgT3DtqxQykCEgRut5CNvTM1JQ5M6v4jCG0N3+hX4bggC7quy+U9BWPRFXDSUARlCUjd4v0hfvmgQ6obc2yF+N9LXvkdFOlaNYyKGwgx2ER6K6JJGTWualV/Uwls2lJndNxJ0EiwP0a0T7YACRokBI6gIHmql4M5zqIHxs0pOxMrv0EpA331q8e0ndetC0WItmTdPLSMlxn4wu4RlSmlhKlOhCSUBQGpJgjck99U+A49Yol5Snm4aaUrky0iTYgKStKQDCy2Mv5xvaKbj0Un3O2taUA8o6SrLsASkZVTMy5s1isI0pULAcbEphQEDMJCsvNTcSkGDuqzBbFeT3NzwPx3xrjrTasQhOeSJZQEqhRASSEykHIsSJ2UKePmJUC4cTybS3ihHwDalISDmvYycik7dd9UTjkBrEISylCW22SpAbaUp/ISvRsqmCRMAG1A2yVMJbyMZ2FrXiDkS2sNiEpQVlGYknOmwJBialhCyzT47jvi0OLTywIYbQlzK0ghbhISpaSRbnKAiwse118dcUOQbGIKlLR7oz8i3Jb5PNySkxzVZkOiRPxb3tnMLLpebyNKdxCkLY5RIKrrJcUH3ECxCTfbEDdUeBfDbiXXQ04yG+R5yFutlSWlFOXM2AJXeBoFbhNGEGWab394jkOU90mXVlpA5JuWVIKCpWUDnJKFSbkyUgC9mwfHXFJLq3MUtYw6koW3yLSeUKituUkXELCTBiw7KzjuHcZKUrUyVMq5R1HOcTlWGgQpsNcmAEhIJBvmF5ilwg04oqKOSDeIWpTCUAj4NtwlPwTTZEQdFCRlNhSwgyy8wfHHGKOVWNcBSyrEXw7QCwG+UCLGbj4wGwxTjjzi3HRGKW2h53k0ANNqLIzpSM0kSSCNqtTuqjxzxUA8nkkIQhLDiQC0eWU2vlAUoTmPjKJJsYjZQ8kopQghKHWOUeeKkKaWW0FtSDnyBZPjJECRM9NGEGWXr/AB8xUZvdLo5LK04kNNqDjh5SXM2ZJA5mljYW1o8dxyxiM7IxbiltnlS8G2+e3yKFZchIAEqJme3ZVJg1KeDjJKAt9bYYWtKo5ijnRyxbm8NAmLmJ1NR4XFuNledYW2G1sFeVxxKFlopbUCtEyVokRoCYgClhDyzQp46YuEj3Us+6ESghCByKuVyEAFRzwErmT8YddDhOOuJQhDysU86kOlpbam20TzFLCioOKE3SABHiHpmkBdwziG8yVBtSXV8mp5aVNzyhlKkhAGVatAPGk3k0ONSoBS0PN5MQtakkKfSsBKyCCgJCE3UEyqYyWIFyYQZZa4fjfjVNun3a4S0AqeTRz8yktxIXCUBSkmcs37K62+N2JdfIGLcQlxKlISEBfJwlRygpdQSrmHUETGy9UuIdLmbEIcQiG22lp56VJWpoDmhCCFJ5RClTvRssaZlRUhoBxAcYS68SrOMyLOgpWlBJITmTB2W30sIlk7/fvi1lvLinEqCIUjmEOGVHMVFxBHNga/F6aveKPDj7wcbxDzjhCkkFRQZSsZYhCiBC0L2/GGlY5rhNSWFscstKQpC24KyISlYKCQAQDLegiRNhVnwDi3Bi21uOKXyqORKlFZNk5kWUkEXRYfnnfSSWAbZvGRczt1HoqmWYKkmOacvOBE9IVpWgIvO+D3/fNUfDbOV0KEjOm6gdqYBmebpk1vrVO8p5jngt2c/qxyQEkCLhO74vZMionDaNRu2dxt2CKJpw7CD1WPdoe6jSpOmnQQQfJtrNUsGluuxwrwDathSfzTB+gqQeyuR7glQ8VSVdB5iu5Ry/tVcFkEGDbbMR2x6RQFtQ6u8fd5KnqLFO8qw98/kzbzCkGFJKTskET1b6hUK1SUmIjXUAjytq17JrjdwDZMRlO4cxXahVu6KkpIu0/EYv71goYpVcHgTc4O1CppUZLHnaP9RPh+CIu5fbAmB+kRcdg7TVmxkAAA5PdEAfSEpP94TUwfnUT5FDqO3yddRuJBMgg9GivV2weupLYwatxUq/cyRRIFxfWQPLE+YihQoK1jrE+U6jtEdNRNuZbTA3EW+iTH0SKmcSCJgzrzT5Qde/y0HAMItv8/YdtI7vIaib2kEqG0iMw6wde2+6p0KkTqOj0p1HZRkDv4BYHKKVfmoiOlZmeuEG/TVljjzFdUd9qh4DRDZP5SjF5snm27c1S41JIAAPjX7q1KSxSRmVXmofPOMnKnFuckzynJsNtHm4owpQU7AOHESQsDnHdWYxyXSUIcwSwqOaCnF5lCIMBTl/FvG6tVw3xHexDzzxU0kqcUUhXKElAAShPNaIFkjbt2RQr4iOLQw0taMrSXZVLkSt0qsnklGMuXYK7rscWZ7D8HYjM2lzBuJYS+lahkxCUjlOTaKi6VSnxQQSbEnZaoH0EnEpYZUUrXyaQlDrmZCHc0leckeIjSZnZE1qcNxHcaQ8hC0kOKYiC4kgNuFSiVFsGYgiE/GjZU+B4i8g+2826DkKioQ4FKzIUnxlJ3ntmgDMqbyvMKw+HIUnDtuLyB10pWtKzASt0ACSLEyJJvoeUYD/AIRA9zK5ZWILeaXuckNZrN5gnNcXH5NajAeDpKUoK1gOAA83lfGABkHIIvQ8I8SsQ42GwtKgH3XSVlxUhaUAG6ZKpSrvoAz6wla8UvEMyotKcbKs7ZzAoQkZUrg6g5b+LrQ4Zj4TDIxDJ5MK5NQUFICEuPZswcC5sVTJjdfWr5vwZmL4hIVGgw6omN+ceaoU+DV2/wAK0DJA+DXdMwDO8i8dOtLIzN8rzHEJb5peStKAklEIDiYKyvNooC2t7irDIht9ZYa+DLCAUo+EB5VtC1JVmcFpzJMEEZauFeDl2QOVQUkc5XJqBB2AJnnDpkUGJ8HLwVzFtrTsKkqQenmjN56WQwVLTALeHcbZSlxLqi6UElfwakKQQhxcCQVdBIqdOE5VOK/4ZOdCWloURlUElULKgleTMRfdM74Fjh/B08T8IttKYN0oKzNoGVRRbW87NL268DxDdb5VPKJKXGVNghJBnOlSVFMxbJv2x00ZHgosK4OWaRimWSkJCCV2IKGylBUpJTAGVvWdTczbndLzLaUuMp5pLqAvKZCrKy5TOUqRrJmBGknYq4gIMlTpKjEksuSes+7r2o1cRwvki44RkaSyUpbKkkJKykg8uhQspNpO252rKGkUmI4PdLmIVh8PnZciMoC0GDKCQpRVmErO+VT+TMb/AAU/ybb7eG5KGnOVgBEEqcQpSkOq8UtxoLT1VqcNxacaaW0y8prM6HA4lBzWTlKSlT6rGEXC9hEbw972KIUhzFrcbW2ttSVJ/KRCViXVc4KhWwbt1LIzDgucon4DDqKzCE5WFJJJAgAKKdbdEmrd/gvH5cxYbSW1BxCW0YSTkIUASh4K1tlCVW7qn94LqSCl9MpUFAlBuQQUyOVIgEbtu3ZcYrgHELcWsY3EISpU5EpEIEgwiHkjQRcbT11LJFo0bQlAMRBjvuPTVfw+xLWa8oIUCNYPNNx0GeyungZpxtkNvLLigIKyLqgykm5M5YB6ZrqcaCgUnRQKT1EQa5VIqUcE6UtMkzFmNsdtv2h6ZqWDvPRm5w7FDQdYFQNJKSpKrlJKFRsIMHmnQWPTUiEJmEqynd4v7Kh6zWLJYeDcW6JgSNhHSLjs2jvog71b7TPoM9dDzhsB3xzT2i474plEbYE7FCO4i1JCYazO3v29oGv90ddRrUQIUJSOojykhPeKY9ageufPeKcLIuQD0pMH1dwFSIiDSdgV2F2PT56VIhB18qEz22NKjIFg3CtCFeRXaNFdYvRrZ3iRv+8bfaa5lJgzGadQYCj2ixPXUzRzeKSVaQbLtssecO+ps5gqJHSL2POHdr7aUTLqdDAE7biehWoPQe6mU6PjSnpOk9ek9cHopygC8n9JMyOsbO2juAamrg6HYZ8yhbvihUggzcEXtY92ntrRMk9Eb07f0kaHsrpaaCsqREKUBESm5g803TadDTinnApNYyX2DbIbQDrlE9ZEnyk0RqRZoDW2lhYMdvLyRqoCKlIqJdAn2Gy00UqKhoSYMVDirAdKgPIT6K6Khxgsn9L/APKqgzoQCkTRRTRSGNTilT1EYqcU9PSJBsmD12PVU8VAk10TR7B7jVGTRKNRqpIbYCzQ05p6mcxhRClFNQMy/D6Al+SmQtIVOsEWO47AbH42lceZJEAg/mkT3WB8hq840YcqbC02KFa9CrHy5e6s4oH4yQfIay7iGJmrbT1U18HSgnRKtNnjJ7jceSnU8dsjpTeew699QNrG0k9eo6j94qYA7IV0HXv/AN6rHdkjXOsMp/Rt+wZHdTlnd6j3H11CVDaCOu479aIzG2N4uPWKkRJcyxv+ifs0qAL3Kt+kPSmaVLIYOnOJ/IPek+3sKPrtPaknZ2+1qAbiNfL26HyGnSkjTTd6INWEo4K8nLOxLJG3o9p9M0wj4pyHvT9HUdhjroW1dnlT6xRqbFtm7d2EaUbCeUSBGqiAn85JBSesf7Horu4JEugkA5QpUjT8m+342hquTKTN+sRPbsV299WfAWMSl8FzKElCkE9cEZknQSnXSrFvGPUWStXnLptouVk0xVVdwnwuAshCmss2uD5c1cX4eP5TXt/erTeFsZ8U3uXk0yjVCeHT+W0O77VD+H/z2u8fapZiiWmbRfFN6SRVCeMY+UZ70+uhHGUfKs96ftVDWdFSZoQKhxQ8Xr9Bqj98qflme9HrpvfMn5ZnvR66g5k+my4poqlPGpHy7Pe3Rs8amZ+EfbKfzFthXYaHP4DQ+S3vTX3GuP33YIfyqvr26H334L5RR/8AfR6BS1IfTZ333HupCdx7qrTxywPyiv1hPoTXLjeOjS3FKD7KAoyEAoISNAJi+neTRkNDL2+491dANh1Vk/fc385b/Y+zTHjc385R+z9mlq+B9N8mtNAayfvub+cp7h9mhVxubH84Hd/40tfwPp/JrctPWOPG5v5x5D9mm99rfy5+ifs0a/gOl8mypRWLPGxvZiDP6Kz5IoEca07cQT1IWPXS1vgOl8mxxLQUhQNgUkE7ra1i2CCBIjpT09Bt3Gk9xkQ6koS4pZNrhQT2kiKBpHQU9KYg9hsew1QupavbBoWsNKZMtnpCvIof3TfuoEz09oP+9GkK0sro0P0T6Jo0Rpp0HZ2G4qpnBaYwdO3TvHr7ooebqJT0iY8g9B66lKOr28veDTBI228nl08oppogxhJ+Mg9PM+1SoC0k/k9oHqp6YjuUkoE2KfJ9E+ikkzdJ7/QdR5qVKupAFL4JIUCCNfYWNSpXHSLA9e4g+ilSp9hYyDJToZB0Bv2T66dYC+g9GzqNKlTj3Qn2KvHcCJmVJBm876408BtbEi3tY0qVRlUmnsySpwkt0hvwMzBztBX5wMKHXsNE3wAwoc1sKHTIUO2YNKlUXUnyyWiPAPveaF0JGsQZ13a+uiRwIydUBKhrEkdomlSqPUnjuyShHg6Pe+1ElCSOtXfrIoTwI0SAECdxJnsUD5wOulSrmq0+SWiPAjwO38mgxYzY/SBpNcEMExycK3anzwfJT0qk6ksdxKMeCVfAbaf5NJG8eomol8DMxmCAOkewI7KelUI1J8klCOOxE5wQjXIg9MQrvHpFRt8GIM5UpMagi46x4ppUq7KpJruLTHgnb4NaP8mnqiR5bipPwY1oUJHYCPbrpUq5a5chpXAx4KaHjNJIO6B3T91JPBSPihJG5SdPbtpUqHOXIYXAK+DGpy5EpVrEAg9IojwYEi6EEdQI8001Km5S5FhcDjCN7UJ7Ujz69+aic4ObkcxMxIsJ7FC/m6qVKnrlyPCDawyfyUndIAPYtI84qZDN4bJB2oPrFiKVKo6mAK3ospI8kd3qp86SIuY7Y7/QRSpVNoiO2LZkm3TceXnDvNGF6yIO+bHt17xSpVERESB8RXYEx/8AYealSpV00o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www.ohgizmo.com/wp-content/uploads/2009/10/wacom_bambo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943" y="2776060"/>
            <a:ext cx="4111625" cy="22202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blog.laptopmag.com/wpress/wp-content/uploads/2012/10/13inchMacBookProReti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8" r="10145"/>
          <a:stretch/>
        </p:blipFill>
        <p:spPr bwMode="auto">
          <a:xfrm>
            <a:off x="1143000" y="3886200"/>
            <a:ext cx="3375378" cy="2661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421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Troubleshooting the Launch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47493"/>
          </a:xfrm>
        </p:spPr>
        <p:txBody>
          <a:bodyPr>
            <a:normAutofit/>
          </a:bodyPr>
          <a:lstStyle/>
          <a:p>
            <a:r>
              <a:rPr lang="en-US" dirty="0" smtClean="0"/>
              <a:t>7 days</a:t>
            </a:r>
          </a:p>
          <a:p>
            <a:r>
              <a:rPr lang="en-US" dirty="0" smtClean="0"/>
              <a:t>Adult services staff, not </a:t>
            </a:r>
            <a:r>
              <a:rPr lang="en-US" dirty="0" err="1" smtClean="0"/>
              <a:t>circ</a:t>
            </a:r>
            <a:endParaRPr lang="en-US" dirty="0" smtClean="0"/>
          </a:p>
          <a:p>
            <a:r>
              <a:rPr lang="en-US" dirty="0" smtClean="0"/>
              <a:t>Nothing over $1000 leaves building</a:t>
            </a:r>
          </a:p>
          <a:p>
            <a:r>
              <a:rPr lang="en-US" dirty="0" smtClean="0"/>
              <a:t>No training, we can point people to resources and have books on hand.</a:t>
            </a:r>
          </a:p>
          <a:p>
            <a:r>
              <a:rPr lang="en-US" dirty="0" smtClean="0"/>
              <a:t>$10 a day/stop at $30</a:t>
            </a:r>
          </a:p>
          <a:p>
            <a:r>
              <a:rPr lang="en-US" dirty="0" smtClean="0"/>
              <a:t>All files deleted</a:t>
            </a:r>
          </a:p>
          <a:p>
            <a:r>
              <a:rPr lang="en-US" dirty="0" smtClean="0"/>
              <a:t>$25 fine if alter apps</a:t>
            </a:r>
          </a:p>
          <a:p>
            <a:r>
              <a:rPr lang="en-US" dirty="0" smtClean="0"/>
              <a:t>Yes, with signed form at 14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long to check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gets them ready to check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ones should check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does the training?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much for late fee?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if someone leaves files?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if someone alters digital materials like apps?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teens get to check out?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Owner\AppData\Local\Microsoft\Windows\Temporary Internet Files\Content.IE5\C45H4RLL\MP9004116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62400"/>
            <a:ext cx="3143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6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 results (11 months)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04808714"/>
              </p:ext>
            </p:extLst>
          </p:nvPr>
        </p:nvGraphicFramePr>
        <p:xfrm>
          <a:off x="4724400" y="1524001"/>
          <a:ext cx="403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77644085"/>
              </p:ext>
            </p:extLst>
          </p:nvPr>
        </p:nvGraphicFramePr>
        <p:xfrm>
          <a:off x="304800" y="1447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806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Troubleshooting the aftermath</a:t>
            </a:r>
            <a:endParaRPr lang="en-US" sz="4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5334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More instruction on file transfer needed</a:t>
            </a:r>
          </a:p>
          <a:p>
            <a:pPr marL="0" indent="0">
              <a:buNone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 smtClean="0"/>
              <a:t>Videocamera</a:t>
            </a:r>
            <a:r>
              <a:rPr lang="en-US" sz="3600" dirty="0" smtClean="0"/>
              <a:t> has complex transfer process.  Needs to be plugged in when transferring.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Removing files on the </a:t>
            </a:r>
            <a:r>
              <a:rPr lang="en-US" sz="3600" dirty="0" err="1" smtClean="0"/>
              <a:t>videocamera</a:t>
            </a:r>
            <a:r>
              <a:rPr lang="en-US" sz="3600" dirty="0" smtClean="0"/>
              <a:t> was time </a:t>
            </a:r>
            <a:r>
              <a:rPr lang="en-US" sz="3400" dirty="0" smtClean="0"/>
              <a:t>consuming until….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Lost an iPad before the </a:t>
            </a:r>
            <a:br>
              <a:rPr lang="en-US" sz="3400" dirty="0" smtClean="0"/>
            </a:br>
            <a:r>
              <a:rPr lang="en-US" sz="3400" dirty="0" err="1" smtClean="0"/>
              <a:t>ios</a:t>
            </a:r>
            <a:r>
              <a:rPr lang="en-US" sz="3400" dirty="0" smtClean="0"/>
              <a:t> 7 update.  Now we add a login.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When swapping out SD cards, check for software.</a:t>
            </a:r>
          </a:p>
          <a:p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3733800"/>
            <a:ext cx="4038600" cy="2895600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Low use of in house devices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Not much feedback other than use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Marketing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Check in staff intensive</a:t>
            </a:r>
          </a:p>
          <a:p>
            <a:endParaRPr lang="en-US" dirty="0"/>
          </a:p>
        </p:txBody>
      </p:sp>
      <p:pic>
        <p:nvPicPr>
          <p:cNvPr id="9220" name="Picture 4" descr="http://www7.pcmag.com/media/images/241254-zoom-q3hd-handy-video-recorder-u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084427" cy="22954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9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289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Media Maker Kits</vt:lpstr>
      <vt:lpstr>Mobile Movie Production Kit</vt:lpstr>
      <vt:lpstr>Mobile Music Production Kit</vt:lpstr>
      <vt:lpstr>Mobile Podcast Production Kit</vt:lpstr>
      <vt:lpstr>Mobile Videocasting Production Kit</vt:lpstr>
      <vt:lpstr>Graphics Production Kit</vt:lpstr>
      <vt:lpstr>Troubleshooting the Launch</vt:lpstr>
      <vt:lpstr>Circulation results (11 months)</vt:lpstr>
      <vt:lpstr>Troubleshooting the aftermath</vt:lpstr>
      <vt:lpstr>Pleasant Surprises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mcole</cp:lastModifiedBy>
  <cp:revision>29</cp:revision>
  <dcterms:created xsi:type="dcterms:W3CDTF">2014-04-13T07:31:20Z</dcterms:created>
  <dcterms:modified xsi:type="dcterms:W3CDTF">2014-04-16T21:09:22Z</dcterms:modified>
</cp:coreProperties>
</file>