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96" r:id="rId4"/>
    <p:sldMasterId id="2147483697" r:id="rId5"/>
    <p:sldMasterId id="2147483698" r:id="rId6"/>
    <p:sldMasterId id="214748369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1.xml" Type="http://schemas.openxmlformats.org/officeDocument/2006/relationships/slide" Id="rId39"/><Relationship Target="slides/slide30.xml" Type="http://schemas.openxmlformats.org/officeDocument/2006/relationships/slide" Id="rId38"/><Relationship Target="slides/slide29.xml" Type="http://schemas.openxmlformats.org/officeDocument/2006/relationships/slide" Id="rId37"/><Relationship Target="slides/slide11.xml" Type="http://schemas.openxmlformats.org/officeDocument/2006/relationships/slide" Id="rId19"/><Relationship Target="slides/slide28.xml" Type="http://schemas.openxmlformats.org/officeDocument/2006/relationships/slide" Id="rId36"/><Relationship Target="slides/slide10.xml" Type="http://schemas.openxmlformats.org/officeDocument/2006/relationships/slide" Id="rId18"/><Relationship Target="slides/slide9.xml" Type="http://schemas.openxmlformats.org/officeDocument/2006/relationships/slide" Id="rId17"/><Relationship Target="slides/slide8.xml" Type="http://schemas.openxmlformats.org/officeDocument/2006/relationships/slide" Id="rId16"/><Relationship Target="slides/slide7.xml" Type="http://schemas.openxmlformats.org/officeDocument/2006/relationships/slide" Id="rId15"/><Relationship Target="slides/slide6.xml" Type="http://schemas.openxmlformats.org/officeDocument/2006/relationships/slide" Id="rId14"/><Relationship Target="slides/slide22.xml" Type="http://schemas.openxmlformats.org/officeDocument/2006/relationships/slide" Id="rId30"/><Relationship Target="slides/slide4.xml" Type="http://schemas.openxmlformats.org/officeDocument/2006/relationships/slide" Id="rId12"/><Relationship Target="slides/slide23.xml" Type="http://schemas.openxmlformats.org/officeDocument/2006/relationships/slide" Id="rId31"/><Relationship Target="slides/slide5.xml" Type="http://schemas.openxmlformats.org/officeDocument/2006/relationships/slide" Id="rId13"/><Relationship Target="slides/slide2.xml" Type="http://schemas.openxmlformats.org/officeDocument/2006/relationships/slide" Id="rId10"/><Relationship Target="slides/slide3.xml" Type="http://schemas.openxmlformats.org/officeDocument/2006/relationships/slide" Id="rId11"/><Relationship Target="slides/slide26.xml" Type="http://schemas.openxmlformats.org/officeDocument/2006/relationships/slide" Id="rId34"/><Relationship Target="slides/slide27.xml" Type="http://schemas.openxmlformats.org/officeDocument/2006/relationships/slide" Id="rId35"/><Relationship Target="slides/slide24.xml" Type="http://schemas.openxmlformats.org/officeDocument/2006/relationships/slide" Id="rId32"/><Relationship Target="slides/slide25.xml" Type="http://schemas.openxmlformats.org/officeDocument/2006/relationships/slide" Id="rId33"/><Relationship Target="slides/slide45.xml" Type="http://schemas.openxmlformats.org/officeDocument/2006/relationships/slide" Id="rId53"/><Relationship Target="slides/slide44.xml" Type="http://schemas.openxmlformats.org/officeDocument/2006/relationships/slide" Id="rId52"/><Relationship Target="slides/slide43.xml" Type="http://schemas.openxmlformats.org/officeDocument/2006/relationships/slide" Id="rId51"/><Relationship Target="slides/slide42.xml" Type="http://schemas.openxmlformats.org/officeDocument/2006/relationships/slide" Id="rId50"/><Relationship Target="slides/slide40.xml" Type="http://schemas.openxmlformats.org/officeDocument/2006/relationships/slide" Id="rId48"/><Relationship Target="slides/slide39.xml" Type="http://schemas.openxmlformats.org/officeDocument/2006/relationships/slide" Id="rId47"/><Relationship Target="slides/slide21.xml" Type="http://schemas.openxmlformats.org/officeDocument/2006/relationships/slide" Id="rId29"/><Relationship Target="slides/slide41.xml" Type="http://schemas.openxmlformats.org/officeDocument/2006/relationships/slide" Id="rId49"/><Relationship Target="slides/slide18.xml" Type="http://schemas.openxmlformats.org/officeDocument/2006/relationships/slide" Id="rId26"/><Relationship Target="slides/slide17.xml" Type="http://schemas.openxmlformats.org/officeDocument/2006/relationships/slide" Id="rId25"/><Relationship Target="slides/slide20.xml" Type="http://schemas.openxmlformats.org/officeDocument/2006/relationships/slide" Id="rId28"/><Relationship Target="slides/slide19.xml" Type="http://schemas.openxmlformats.org/officeDocument/2006/relationships/slide" Id="rId27"/><Relationship Target="presProps.xml" Type="http://schemas.openxmlformats.org/officeDocument/2006/relationships/presProps" Id="rId2"/><Relationship Target="slides/slide13.xml" Type="http://schemas.openxmlformats.org/officeDocument/2006/relationships/slide" Id="rId21"/><Relationship Target="slides/slide32.xml" Type="http://schemas.openxmlformats.org/officeDocument/2006/relationships/slide" Id="rId40"/><Relationship Target="theme/theme2.xml" Type="http://schemas.openxmlformats.org/officeDocument/2006/relationships/theme" Id="rId1"/><Relationship Target="slides/slide14.xml" Type="http://schemas.openxmlformats.org/officeDocument/2006/relationships/slide" Id="rId22"/><Relationship Target="slides/slide33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5.xml" Type="http://schemas.openxmlformats.org/officeDocument/2006/relationships/slide" Id="rId23"/><Relationship Target="slides/slide34.xml" Type="http://schemas.openxmlformats.org/officeDocument/2006/relationships/slide" Id="rId42"/><Relationship Target="tableStyles.xml" Type="http://schemas.openxmlformats.org/officeDocument/2006/relationships/tableStyles" Id="rId3"/><Relationship Target="slides/slide16.xml" Type="http://schemas.openxmlformats.org/officeDocument/2006/relationships/slide" Id="rId24"/><Relationship Target="slides/slide35.xml" Type="http://schemas.openxmlformats.org/officeDocument/2006/relationships/slide" Id="rId43"/><Relationship Target="slides/slide36.xml" Type="http://schemas.openxmlformats.org/officeDocument/2006/relationships/slide" Id="rId44"/><Relationship Target="slides/slide37.xml" Type="http://schemas.openxmlformats.org/officeDocument/2006/relationships/slide" Id="rId45"/><Relationship Target="slides/slide38.xml" Type="http://schemas.openxmlformats.org/officeDocument/2006/relationships/slide" Id="rId46"/><Relationship Target="slides/slide12.xml" Type="http://schemas.openxmlformats.org/officeDocument/2006/relationships/slide" Id="rId20"/><Relationship Target="slides/slide1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notesMasters/notesMaster1.xml" Type="http://schemas.openxmlformats.org/officeDocument/2006/relationships/notes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0" name="Shape 3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6" name="Shape 3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8" name="Shape 4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9" name="Shape 4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5" name="Shape 4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7" name="Shape 4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3" name="Shape 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7" name="Shape 4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3" name="Shape 4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9" name="Shape 4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learned that city staff were spending money on resources the library offered for free.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Images: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R-G Article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HBR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800" lang="en-US" i="0"/>
              <a:t>AP Stylebook</a:t>
            </a:r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6" name="Shape 4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hatched a plan we affectionately called The Dog and Pony Show.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3" name="Shape 4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we were, but there was so much about that staff didn’t know. </a:t>
            </a:r>
          </a:p>
          <a:p>
            <a:pPr>
              <a:spcBef>
                <a:spcPts val="0"/>
              </a:spcBef>
              <a:buNone/>
            </a:pPr>
            <a:r>
              <a:rPr strike="noStrike" u="none" b="0" cap="none" baseline="0" sz="1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had to take the show on the road and meet our users where they were. </a:t>
            </a:r>
          </a:p>
        </p:txBody>
      </p:sp>
      <p:sp>
        <p:nvSpPr>
          <p:cNvPr id="496" name="Shape 496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0" name="Shape 5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6" name="Shape 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8" name="Shape 5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21" name="Shape 521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9" name="Shape 5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1 Register-Guard article - $2.95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Annual subscription to Harvard Business Review - $89.00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Third-party contract fees saved - $3,000</a:t>
            </a:r>
          </a:p>
          <a:p>
            <a:pPr algn="l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800" lang="en-US" i="0"/>
              <a:t>Knowing the library is there for you - Priceless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32" name="Shape 53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  <p:sp>
        <p:nvSpPr>
          <p:cNvPr id="547" name="Shape 54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1" name="Shape 5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2" name="Shape 5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22222"/>
              </a:buClr>
              <a:buSzPct val="25000"/>
              <a:buFont typeface="Arial"/>
              <a:buNone/>
            </a:pP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1" name="Shape 5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5" name="Shape 5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6" name="Shape 5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7" name="Shape 5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2" name="Shape 5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3" name="Shape 5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Font typeface="Arial"/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7" name="Shape 5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8" name="Shape 5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99" name="Shape 5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5" name="Shape 6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6" name="Shape 6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7" name="Shape 6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</a:rPr>
              <a:t>so I our next step was to ask ourselves that same question - what are the key considerations we make when selecting a source?</a:t>
            </a:r>
          </a:p>
          <a:p>
            <a:pPr algn="l" rtl="0" lvl="0" marR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</a:rPr>
              <a:t>what are the clues we look for that help us </a:t>
            </a:r>
            <a:r>
              <a:rPr strike="noStrike" u="none" b="1" cap="none" baseline="0" sz="1800" lang="en-US" i="0">
                <a:solidFill>
                  <a:schemeClr val="dk1"/>
                </a:solidFill>
              </a:rPr>
              <a:t>determine the format and consider credibility</a:t>
            </a:r>
            <a:r>
              <a:rPr strike="noStrike" u="none" b="0" cap="none" baseline="0" sz="1800" lang="en-US" i="0">
                <a:solidFill>
                  <a:schemeClr val="dk1"/>
                </a:solidFill>
              </a:rPr>
              <a:t>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0" name="Shape 6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1" name="Shape 6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5" name="Shape 6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6" name="Shape 61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17" name="Shape 6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0" name="Shape 6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1" name="Shape 6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6" name="Shape 6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7" name="Shape 6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8" name="Shape 6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3" name="Shape 6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4" name="Shape 6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5" name="Shape 6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1" name="Shape 3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7" name="Shape 3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3" name="Shape 3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9" name="Shape 3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0.jp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7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0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1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3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5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6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7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48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/>
          <a:stretch>
            <a:fillRect t="0" b="0" r="0" l="0"/>
          </a:stretch>
        </a:blipFill>
      </p:bgPr>
    </p:bg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y="5334000" x="457200"/>
            <a:ext cy="8381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y="6019800" x="457200"/>
            <a:ext cy="60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/>
            </a:lvl1pPr>
            <a:lvl2pPr algn="l" rtl="0" marR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2pPr>
            <a:lvl3pPr algn="l" rtl="0" marR="0" indent="-114300" marL="11430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4pPr>
            <a:lvl5pPr algn="l" rtl="0" marR="0" indent="-133350" marL="20574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5pPr>
            <a:lvl6pPr algn="l" rtl="0" marR="0" indent="-133350" marL="25146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6pPr>
            <a:lvl7pPr algn="l" rtl="0" marR="0" indent="-133350" marL="29718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7pPr>
            <a:lvl8pPr algn="l" rtl="0" marR="0" indent="-133350" marL="34290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8pPr>
            <a:lvl9pPr algn="l" rtl="0" marR="0" indent="-133350" marL="3886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y="-647699" x="2552700"/>
            <a:ext cy="8381999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2pPr>
            <a:lvl3pPr algn="l" rtl="0" indent="-114300" marL="11430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3pPr>
            <a:lvl4pPr algn="l" rtl="0" indent="-133350" marL="1600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4pPr>
            <a:lvl5pPr algn="l" rtl="0" indent="-133350" marL="20574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5pPr>
            <a:lvl6pPr algn="l" rtl="0" indent="-133350" marL="25146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6pPr>
            <a:lvl7pPr algn="l" rtl="0" indent="-133350" marL="29718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7pPr>
            <a:lvl8pPr algn="l" rtl="0" indent="-133350" marL="34290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8pPr>
            <a:lvl9pPr algn="l" rtl="0" indent="-133350" marL="3886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y="1809750" x="5010149"/>
            <a:ext cy="2095499" cx="541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y="-209549" x="742950"/>
            <a:ext cy="6134099" cx="5410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2pPr>
            <a:lvl3pPr algn="l" rtl="0" indent="-114300" marL="11430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3pPr>
            <a:lvl4pPr algn="l" rtl="0" indent="-133350" marL="1600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4pPr>
            <a:lvl5pPr algn="l" rtl="0" indent="-133350" marL="20574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5pPr>
            <a:lvl6pPr algn="l" rtl="0" indent="-133350" marL="25146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6pPr>
            <a:lvl7pPr algn="l" rtl="0" indent="-133350" marL="29718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7pPr>
            <a:lvl8pPr algn="l" rtl="0" indent="-133350" marL="34290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8pPr>
            <a:lvl9pPr algn="l" rtl="0" indent="-133350" marL="3886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905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1pPr>
            <a:lvl2pPr algn="l" rtl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2pPr>
            <a:lvl3pPr algn="l" rtl="0" indent="-114300" marL="11430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3pPr>
            <a:lvl4pPr algn="l" rtl="0" indent="-133350" marL="1600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4pPr>
            <a:lvl5pPr algn="l" rtl="0" indent="-133350" marL="20574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5pPr>
            <a:lvl6pPr algn="l" rtl="0" indent="-133350" marL="25146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6pPr>
            <a:lvl7pPr algn="l" rtl="0" indent="-133350" marL="29718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7pPr>
            <a:lvl8pPr algn="l" rtl="0" indent="-133350" marL="34290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8pPr>
            <a:lvl9pPr algn="l" rtl="0" indent="-133350" marL="3886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y="4624667" x="4800600"/>
            <a:ext cy="93345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y="5562598" x="4800600"/>
            <a:ext cy="74855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300"/>
              </a:spcBef>
              <a:buClr>
                <a:schemeClr val="accent1"/>
              </a:buClr>
              <a:buFont typeface="Rokkitt"/>
              <a:buNone/>
              <a:defRPr/>
            </a:lvl1pPr>
            <a:lvl2pPr algn="ctr" rtl="0" marR="0" indent="0" marL="457200">
              <a:spcBef>
                <a:spcPts val="600"/>
              </a:spcBef>
              <a:buClr>
                <a:srgbClr val="B86EB8"/>
              </a:buClr>
              <a:buFont typeface="Rokkitt"/>
              <a:buNone/>
              <a:defRPr/>
            </a:lvl2pPr>
            <a:lvl3pPr algn="ctr" rtl="0" marR="0" indent="0" marL="914400">
              <a:spcBef>
                <a:spcPts val="600"/>
              </a:spcBef>
              <a:buClr>
                <a:schemeClr val="accent1"/>
              </a:buClr>
              <a:buFont typeface="Rokkitt"/>
              <a:buNone/>
              <a:defRPr/>
            </a:lvl3pPr>
            <a:lvl4pPr algn="ctr" rtl="0" marR="0" indent="0" marL="1371600">
              <a:spcBef>
                <a:spcPts val="600"/>
              </a:spcBef>
              <a:buClr>
                <a:srgbClr val="B86EB8"/>
              </a:buClr>
              <a:buFont typeface="Rokkitt"/>
              <a:buNone/>
              <a:defRPr/>
            </a:lvl4pPr>
            <a:lvl5pPr algn="ctr" rtl="0" marR="0" indent="0" marL="1828800">
              <a:spcBef>
                <a:spcPts val="600"/>
              </a:spcBef>
              <a:buClr>
                <a:schemeClr val="accent1"/>
              </a:buClr>
              <a:buFont typeface="Rokkitt"/>
              <a:buNone/>
              <a:defRPr/>
            </a:lvl5pPr>
            <a:lvl6pPr algn="ctr" rtl="0" marR="0" indent="0" marL="2286000">
              <a:spcBef>
                <a:spcPts val="360"/>
              </a:spcBef>
              <a:buClr>
                <a:srgbClr val="B86EB8"/>
              </a:buClr>
              <a:buFont typeface="Rokkitt"/>
              <a:buNone/>
              <a:defRPr/>
            </a:lvl6pPr>
            <a:lvl7pPr algn="ctr" rtl="0" marR="0" indent="0" marL="2743200">
              <a:spcBef>
                <a:spcPts val="360"/>
              </a:spcBef>
              <a:buClr>
                <a:schemeClr val="accent1"/>
              </a:buClr>
              <a:buFont typeface="Rokkitt"/>
              <a:buNone/>
              <a:defRPr/>
            </a:lvl7pPr>
            <a:lvl8pPr algn="ctr" rtl="0" marR="0" indent="0" marL="3200400">
              <a:spcBef>
                <a:spcPts val="360"/>
              </a:spcBef>
              <a:buClr>
                <a:srgbClr val="B86EB8"/>
              </a:buClr>
              <a:buFont typeface="Rokkitt"/>
              <a:buNone/>
              <a:defRPr/>
            </a:lvl8pPr>
            <a:lvl9pPr algn="ctr" rtl="0" marR="0" indent="0" marL="3657600">
              <a:spcBef>
                <a:spcPts val="360"/>
              </a:spcBef>
              <a:buClr>
                <a:schemeClr val="accent1"/>
              </a:buClr>
              <a:buFont typeface="Rokkitt"/>
              <a:buNone/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y="6425639" x="4800600"/>
            <a:ext cy="365125" cx="123264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y="6425639" x="6311153"/>
            <a:ext cy="365125" cx="26176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/>
          <p:nvPr/>
        </p:nvSpPr>
        <p:spPr>
          <a:xfrm>
            <a:off y="228600" x="282575"/>
            <a:ext cy="4187952" cx="4235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y="228600" x="6802438"/>
            <a:ext cy="2039112" cx="205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y="2377440" x="4624387"/>
            <a:ext cy="2039112" cx="205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y="174811" x="424891"/>
            <a:ext cy="830996" cx="41330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37" name="Shape 137"/>
          <p:cNvSpPr/>
          <p:nvPr/>
        </p:nvSpPr>
        <p:spPr>
          <a:xfrm>
            <a:off y="228600" x="4624387"/>
            <a:ext cy="2039112" cx="205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y="2377440" x="6802438"/>
            <a:ext cy="2039112" cx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/>
        </p:nvSpPr>
        <p:spPr>
          <a:xfrm>
            <a:off y="282573" x="8210550"/>
            <a:ext cy="1600199" cx="642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47" name="Shape 147"/>
          <p:cNvSpPr/>
          <p:nvPr/>
        </p:nvSpPr>
        <p:spPr>
          <a:xfrm>
            <a:off y="282573" x="8068235"/>
            <a:ext cy="1600199" cx="91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, Alt."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y="134470" x="498474"/>
            <a:ext cy="995082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y="1129553" x="498518"/>
            <a:ext cy="774700" cx="755895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accent3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2 Pictures"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y="4624667" x="4800600"/>
            <a:ext cy="93345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y="5562598" x="4800600"/>
            <a:ext cy="748552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300"/>
              </a:spcBef>
              <a:buClr>
                <a:schemeClr val="accent1"/>
              </a:buClr>
              <a:buFont typeface="Rokkitt"/>
              <a:buNone/>
              <a:defRPr/>
            </a:lvl1pPr>
            <a:lvl2pPr algn="ctr" rtl="0" marR="0" indent="0" marL="457200">
              <a:spcBef>
                <a:spcPts val="600"/>
              </a:spcBef>
              <a:buClr>
                <a:srgbClr val="B86EB8"/>
              </a:buClr>
              <a:buFont typeface="Rokkitt"/>
              <a:buNone/>
              <a:defRPr/>
            </a:lvl2pPr>
            <a:lvl3pPr algn="ctr" rtl="0" marR="0" indent="0" marL="914400">
              <a:spcBef>
                <a:spcPts val="600"/>
              </a:spcBef>
              <a:buClr>
                <a:schemeClr val="accent1"/>
              </a:buClr>
              <a:buFont typeface="Rokkitt"/>
              <a:buNone/>
              <a:defRPr/>
            </a:lvl3pPr>
            <a:lvl4pPr algn="ctr" rtl="0" marR="0" indent="0" marL="1371600">
              <a:spcBef>
                <a:spcPts val="600"/>
              </a:spcBef>
              <a:buClr>
                <a:srgbClr val="B86EB8"/>
              </a:buClr>
              <a:buFont typeface="Rokkitt"/>
              <a:buNone/>
              <a:defRPr/>
            </a:lvl4pPr>
            <a:lvl5pPr algn="ctr" rtl="0" marR="0" indent="0" marL="1828800">
              <a:spcBef>
                <a:spcPts val="600"/>
              </a:spcBef>
              <a:buClr>
                <a:schemeClr val="accent1"/>
              </a:buClr>
              <a:buFont typeface="Rokkitt"/>
              <a:buNone/>
              <a:defRPr/>
            </a:lvl5pPr>
            <a:lvl6pPr algn="ctr" rtl="0" marR="0" indent="0" marL="2286000">
              <a:spcBef>
                <a:spcPts val="360"/>
              </a:spcBef>
              <a:buClr>
                <a:srgbClr val="B86EB8"/>
              </a:buClr>
              <a:buFont typeface="Rokkitt"/>
              <a:buNone/>
              <a:defRPr/>
            </a:lvl6pPr>
            <a:lvl7pPr algn="ctr" rtl="0" marR="0" indent="0" marL="2743200">
              <a:spcBef>
                <a:spcPts val="360"/>
              </a:spcBef>
              <a:buClr>
                <a:schemeClr val="accent1"/>
              </a:buClr>
              <a:buFont typeface="Rokkitt"/>
              <a:buNone/>
              <a:defRPr/>
            </a:lvl7pPr>
            <a:lvl8pPr algn="ctr" rtl="0" marR="0" indent="0" marL="3200400">
              <a:spcBef>
                <a:spcPts val="360"/>
              </a:spcBef>
              <a:buClr>
                <a:srgbClr val="B86EB8"/>
              </a:buClr>
              <a:buFont typeface="Rokkitt"/>
              <a:buNone/>
              <a:defRPr/>
            </a:lvl8pPr>
            <a:lvl9pPr algn="ctr" rtl="0" marR="0" indent="0" marL="3657600">
              <a:spcBef>
                <a:spcPts val="360"/>
              </a:spcBef>
              <a:buClr>
                <a:schemeClr val="accent1"/>
              </a:buClr>
              <a:buFont typeface="Rokkitt"/>
              <a:buNone/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y="6425639" x="4800600"/>
            <a:ext cy="365125" cx="123264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y="6425639" x="6311153"/>
            <a:ext cy="365125" cx="261769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2" name="Shape 162"/>
          <p:cNvSpPr/>
          <p:nvPr/>
        </p:nvSpPr>
        <p:spPr>
          <a:xfrm>
            <a:off y="228600" x="282575"/>
            <a:ext cy="4187952" cx="4235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y="228600" x="6802438"/>
            <a:ext cy="2039112" cx="205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y="2377440" x="4624387"/>
            <a:ext cy="2039112" cx="205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5" name="Shape 165"/>
          <p:cNvSpPr/>
          <p:nvPr>
            <p:ph idx="2" type="pic"/>
          </p:nvPr>
        </p:nvSpPr>
        <p:spPr>
          <a:xfrm>
            <a:off y="228600" x="4624387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Shape 166"/>
          <p:cNvSpPr/>
          <p:nvPr>
            <p:ph idx="3" type="pic"/>
          </p:nvPr>
        </p:nvSpPr>
        <p:spPr>
          <a:xfrm>
            <a:off y="2377440" x="6802438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Shape 167"/>
          <p:cNvSpPr txBox="1"/>
          <p:nvPr>
            <p:ph idx="4" type="body"/>
          </p:nvPr>
        </p:nvSpPr>
        <p:spPr>
          <a:xfrm>
            <a:off y="1779493" x="857250"/>
            <a:ext cy="2040904" cx="3086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8" name="Shape 168"/>
          <p:cNvSpPr txBox="1"/>
          <p:nvPr/>
        </p:nvSpPr>
        <p:spPr>
          <a:xfrm>
            <a:off y="174811" x="424891"/>
            <a:ext cy="830996" cx="41330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/>
        </p:nvSpPr>
        <p:spPr>
          <a:xfrm>
            <a:off y="228600" x="658906"/>
            <a:ext cy="6345238" cx="8200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y="3124200" x="2286000"/>
            <a:ext cy="1362075" cx="563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495800" x="2286000"/>
            <a:ext cy="1500187" cx="563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30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y="6248773" x="658906"/>
            <a:ext cy="365125" cx="14746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y="6248773" x="2286000"/>
            <a:ext cy="365125" cx="5638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y="6248773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76" name="Shape 176"/>
          <p:cNvSpPr txBox="1"/>
          <p:nvPr/>
        </p:nvSpPr>
        <p:spPr>
          <a:xfrm>
            <a:off y="3110753" x="2003611"/>
            <a:ext cy="615553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40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77" name="Shape 177"/>
          <p:cNvSpPr/>
          <p:nvPr/>
        </p:nvSpPr>
        <p:spPr>
          <a:xfrm>
            <a:off y="228600" x="285750"/>
            <a:ext cy="6345238" cx="212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/>
        </p:nvSpPr>
        <p:spPr>
          <a:xfrm>
            <a:off y="282573" x="8210550"/>
            <a:ext cy="1600199" cx="642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y="282573" x="8068235"/>
            <a:ext cy="1600199" cx="91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985963" x="498518"/>
            <a:ext cy="41401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y="1985963" x="4399878"/>
            <a:ext cy="41401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2447365" x="497541"/>
            <a:ext cy="3678797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y="2447365" x="4399878"/>
            <a:ext cy="3678797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4" name="Shape 194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3" type="body"/>
          </p:nvPr>
        </p:nvSpPr>
        <p:spPr>
          <a:xfrm>
            <a:off y="2070847" x="497541"/>
            <a:ext cy="322728" cx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4" type="body"/>
          </p:nvPr>
        </p:nvSpPr>
        <p:spPr>
          <a:xfrm>
            <a:off y="2070847" x="4399878"/>
            <a:ext cy="322728" cx="3657600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t, Top and Bottom"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1985963" x="498516"/>
            <a:ext cy="1965959" cx="7569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y="4164964" x="498516"/>
            <a:ext cy="1965959" cx="756915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6" name="Shape 206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t"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y="1985963" x="4410075"/>
            <a:ext cy="196595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2" type="body"/>
          </p:nvPr>
        </p:nvSpPr>
        <p:spPr>
          <a:xfrm>
            <a:off y="1985963" x="498518"/>
            <a:ext cy="41401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3" type="body"/>
          </p:nvPr>
        </p:nvSpPr>
        <p:spPr>
          <a:xfrm>
            <a:off y="4169664" x="4410075"/>
            <a:ext cy="196595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Content"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985963" x="502920"/>
            <a:ext cy="1965959" cx="36574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y="4164964" x="502920"/>
            <a:ext cy="1965959" cx="36574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7" name="Shape 227"/>
          <p:cNvSpPr txBox="1"/>
          <p:nvPr>
            <p:ph idx="3" type="body"/>
          </p:nvPr>
        </p:nvSpPr>
        <p:spPr>
          <a:xfrm>
            <a:off y="1985963" x="4410075"/>
            <a:ext cy="196595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8" name="Shape 228"/>
          <p:cNvSpPr txBox="1"/>
          <p:nvPr>
            <p:ph idx="4" type="body"/>
          </p:nvPr>
        </p:nvSpPr>
        <p:spPr>
          <a:xfrm>
            <a:off y="4169664" x="4410075"/>
            <a:ext cy="196595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3" name="Shape 233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/>
        </p:nvSpPr>
        <p:spPr>
          <a:xfrm>
            <a:off y="282572" x="8166846"/>
            <a:ext cy="302217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38" name="Shape 238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39" name="Shape 239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/>
        </p:nvSpPr>
        <p:spPr>
          <a:xfrm>
            <a:off y="228600" x="282575"/>
            <a:ext cy="6345238" cx="3451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43" name="Shape 243"/>
          <p:cNvSpPr txBox="1"/>
          <p:nvPr>
            <p:ph type="title"/>
          </p:nvPr>
        </p:nvSpPr>
        <p:spPr>
          <a:xfrm>
            <a:off y="2571750" x="380555"/>
            <a:ext cy="1162049" cx="3255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273050" x="4168775"/>
            <a:ext cy="5853112" cx="45973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y="3733800" x="381092"/>
            <a:ext cy="2392363" cx="325526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y="6423585" x="7391399"/>
            <a:ext cy="365125" cx="15374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y="6423585" x="3859305"/>
            <a:ext cy="365125" cx="33169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48" name="Shape 248"/>
          <p:cNvSpPr txBox="1"/>
          <p:nvPr/>
        </p:nvSpPr>
        <p:spPr>
          <a:xfrm>
            <a:off y="174811" x="424891"/>
            <a:ext cy="830996" cx="41330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/>
        </p:nvSpPr>
        <p:spPr>
          <a:xfrm>
            <a:off y="282572" x="8166846"/>
            <a:ext cy="302217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y="3124200" x="4169403"/>
            <a:ext cy="871538" cx="38982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2" name="Shape 252"/>
          <p:cNvSpPr/>
          <p:nvPr>
            <p:ph idx="2" type="pic"/>
          </p:nvPr>
        </p:nvSpPr>
        <p:spPr>
          <a:xfrm>
            <a:off y="228600" x="277906"/>
            <a:ext cy="6345238" cx="3460657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3995737" x="4169403"/>
            <a:ext cy="2147887" cx="389827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600"/>
              </a:spcBef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y="6423585" x="7391399"/>
            <a:ext cy="365125" cx="15374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y="6423585" x="4191000"/>
            <a:ext cy="365125" cx="30051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7" name="Shape 257"/>
          <p:cNvSpPr txBox="1"/>
          <p:nvPr/>
        </p:nvSpPr>
        <p:spPr>
          <a:xfrm>
            <a:off y="3370730" x="3990110"/>
            <a:ext cy="369332" cx="22056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y="4424082" x="506504"/>
            <a:ext cy="833718" cx="61911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0" name="Shape 260"/>
          <p:cNvSpPr/>
          <p:nvPr>
            <p:ph idx="2" type="pic"/>
          </p:nvPr>
        </p:nvSpPr>
        <p:spPr>
          <a:xfrm>
            <a:off y="228600" x="277905"/>
            <a:ext cy="4187952" cx="6378388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5257798" x="506504"/>
            <a:ext cy="885825" cx="619115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300"/>
              </a:spcBef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62" name="Shape 262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3" name="Shape 263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5" name="Shape 265"/>
          <p:cNvSpPr/>
          <p:nvPr/>
        </p:nvSpPr>
        <p:spPr>
          <a:xfrm>
            <a:off y="228600" x="6802438"/>
            <a:ext cy="2039112" cx="205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y="2377440" x="6802438"/>
            <a:ext cy="2039112" cx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y="4632792" x="327212"/>
            <a:ext cy="369332" cx="22056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with Caption"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/>
          <p:nvPr/>
        </p:nvSpPr>
        <p:spPr>
          <a:xfrm>
            <a:off y="228600" x="282573"/>
            <a:ext cy="6345238" cx="6387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y="2571750" x="380554"/>
            <a:ext cy="1162049" cx="61816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3733800" x="381093"/>
            <a:ext cy="2392363" cx="617956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72" name="Shape 272"/>
          <p:cNvSpPr txBox="1"/>
          <p:nvPr>
            <p:ph idx="10" type="dt"/>
          </p:nvPr>
        </p:nvSpPr>
        <p:spPr>
          <a:xfrm>
            <a:off y="6235607" x="5212262"/>
            <a:ext cy="365125" cx="13483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y="6235607" x="381094"/>
            <a:ext cy="365125" cx="464810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5" name="Shape 275"/>
          <p:cNvSpPr txBox="1"/>
          <p:nvPr/>
        </p:nvSpPr>
        <p:spPr>
          <a:xfrm>
            <a:off y="174811" x="424891"/>
            <a:ext cy="830996" cx="41330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76" name="Shape 276"/>
          <p:cNvSpPr/>
          <p:nvPr/>
        </p:nvSpPr>
        <p:spPr>
          <a:xfrm>
            <a:off y="228600" x="6802438"/>
            <a:ext cy="2039112" cx="205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77" name="Shape 277"/>
          <p:cNvSpPr/>
          <p:nvPr>
            <p:ph idx="2" type="pic"/>
          </p:nvPr>
        </p:nvSpPr>
        <p:spPr>
          <a:xfrm>
            <a:off y="2374940" x="6802438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Shape 278"/>
          <p:cNvSpPr/>
          <p:nvPr>
            <p:ph idx="3" type="pic"/>
          </p:nvPr>
        </p:nvSpPr>
        <p:spPr>
          <a:xfrm>
            <a:off y="4535423" x="6802438"/>
            <a:ext cy="2039112" cx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s with Caption"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/>
        </p:nvSpPr>
        <p:spPr>
          <a:xfrm>
            <a:off y="228600" x="282575"/>
            <a:ext cy="6345238" cx="4235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1" name="Shape 281"/>
          <p:cNvSpPr txBox="1"/>
          <p:nvPr>
            <p:ph type="title"/>
          </p:nvPr>
        </p:nvSpPr>
        <p:spPr>
          <a:xfrm>
            <a:off y="2571750" x="380554"/>
            <a:ext cy="1162049" cx="401663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3733800" x="381093"/>
            <a:ext cy="2392363" cx="401530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83" name="Shape 283"/>
          <p:cNvSpPr txBox="1"/>
          <p:nvPr>
            <p:ph idx="10" type="dt"/>
          </p:nvPr>
        </p:nvSpPr>
        <p:spPr>
          <a:xfrm>
            <a:off y="6235607" x="3048000"/>
            <a:ext cy="365125" cx="134839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84" name="Shape 284"/>
          <p:cNvSpPr txBox="1"/>
          <p:nvPr>
            <p:ph idx="11" type="ftr"/>
          </p:nvPr>
        </p:nvSpPr>
        <p:spPr>
          <a:xfrm>
            <a:off y="6235607" x="381094"/>
            <a:ext cy="365125" cx="259070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86" name="Shape 286"/>
          <p:cNvSpPr txBox="1"/>
          <p:nvPr/>
        </p:nvSpPr>
        <p:spPr>
          <a:xfrm>
            <a:off y="174811" x="424891"/>
            <a:ext cy="830996" cx="41330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5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87" name="Shape 287"/>
          <p:cNvSpPr/>
          <p:nvPr/>
        </p:nvSpPr>
        <p:spPr>
          <a:xfrm>
            <a:off y="228600" x="6802438"/>
            <a:ext cy="2039112" cx="205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y="4534726" x="4624387"/>
            <a:ext cy="2039112" cx="205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9" name="Shape 289"/>
          <p:cNvSpPr/>
          <p:nvPr>
            <p:ph idx="2" type="pic"/>
          </p:nvPr>
        </p:nvSpPr>
        <p:spPr>
          <a:xfrm>
            <a:off y="228600" x="4624387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Shape 290"/>
          <p:cNvSpPr/>
          <p:nvPr>
            <p:ph idx="3" type="pic"/>
          </p:nvPr>
        </p:nvSpPr>
        <p:spPr>
          <a:xfrm>
            <a:off y="2381663" x="4624387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Shape 291"/>
          <p:cNvSpPr/>
          <p:nvPr>
            <p:ph idx="4" type="pic"/>
          </p:nvPr>
        </p:nvSpPr>
        <p:spPr>
          <a:xfrm>
            <a:off y="2381661" x="6803135"/>
            <a:ext cy="4187952" cx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524000" x="381000"/>
            <a:ext cy="4038599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524000" x="4648200"/>
            <a:ext cy="4038599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s with Caption, Alt."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/>
        </p:nvSpPr>
        <p:spPr>
          <a:xfrm>
            <a:off y="282572" x="8166846"/>
            <a:ext cy="302217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94" name="Shape 294"/>
          <p:cNvSpPr txBox="1"/>
          <p:nvPr>
            <p:ph type="title"/>
          </p:nvPr>
        </p:nvSpPr>
        <p:spPr>
          <a:xfrm>
            <a:off y="3124200" x="4953000"/>
            <a:ext cy="871538" cx="310895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5" name="Shape 295"/>
          <p:cNvSpPr/>
          <p:nvPr>
            <p:ph idx="2" type="pic"/>
          </p:nvPr>
        </p:nvSpPr>
        <p:spPr>
          <a:xfrm>
            <a:off y="2365248" x="277905"/>
            <a:ext cy="4187952" cx="4240118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y="3995737" x="4953000"/>
            <a:ext cy="2147887" cx="310895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600"/>
              </a:spcBef>
              <a:buFont typeface="Rokkitt"/>
              <a:buNone/>
              <a:defRPr/>
            </a:lvl1pPr>
            <a:lvl2pPr rtl="0" indent="0" marL="457200">
              <a:spcBef>
                <a:spcPts val="0"/>
              </a:spcBef>
              <a:buFont typeface="Rokkitt"/>
              <a:buNone/>
              <a:defRPr/>
            </a:lvl2pPr>
            <a:lvl3pPr rtl="0" indent="0" marL="914400">
              <a:spcBef>
                <a:spcPts val="0"/>
              </a:spcBef>
              <a:buFont typeface="Rokkitt"/>
              <a:buNone/>
              <a:defRPr/>
            </a:lvl3pPr>
            <a:lvl4pPr rtl="0" indent="0" marL="1371600">
              <a:spcBef>
                <a:spcPts val="0"/>
              </a:spcBef>
              <a:buFont typeface="Rokkitt"/>
              <a:buNone/>
              <a:defRPr/>
            </a:lvl4pPr>
            <a:lvl5pPr rtl="0" indent="0" marL="1828800">
              <a:spcBef>
                <a:spcPts val="0"/>
              </a:spcBef>
              <a:buFont typeface="Rokkitt"/>
              <a:buNone/>
              <a:defRPr/>
            </a:lvl5pPr>
            <a:lvl6pPr rtl="0" indent="0" marL="2286000">
              <a:spcBef>
                <a:spcPts val="0"/>
              </a:spcBef>
              <a:buFont typeface="Rokkitt"/>
              <a:buNone/>
              <a:defRPr/>
            </a:lvl6pPr>
            <a:lvl7pPr rtl="0" indent="0" marL="2743200">
              <a:spcBef>
                <a:spcPts val="0"/>
              </a:spcBef>
              <a:buFont typeface="Rokkitt"/>
              <a:buNone/>
              <a:defRPr/>
            </a:lvl7pPr>
            <a:lvl8pPr rtl="0" indent="0" marL="3200400">
              <a:spcBef>
                <a:spcPts val="0"/>
              </a:spcBef>
              <a:buFont typeface="Rokkitt"/>
              <a:buNone/>
              <a:defRPr/>
            </a:lvl8pPr>
            <a:lvl9pPr rtl="0" indent="0" marL="365760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97" name="Shape 297"/>
          <p:cNvSpPr txBox="1"/>
          <p:nvPr>
            <p:ph idx="10" type="dt"/>
          </p:nvPr>
        </p:nvSpPr>
        <p:spPr>
          <a:xfrm>
            <a:off y="6423585" x="7391399"/>
            <a:ext cy="365125" cx="153744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98" name="Shape 298"/>
          <p:cNvSpPr txBox="1"/>
          <p:nvPr>
            <p:ph idx="11" type="ftr"/>
          </p:nvPr>
        </p:nvSpPr>
        <p:spPr>
          <a:xfrm>
            <a:off y="6423585" x="4191000"/>
            <a:ext cy="365125" cx="30051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0" name="Shape 300"/>
          <p:cNvSpPr txBox="1"/>
          <p:nvPr/>
        </p:nvSpPr>
        <p:spPr>
          <a:xfrm>
            <a:off y="3370730" x="4750360"/>
            <a:ext cy="369332" cx="220567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24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sp>
        <p:nvSpPr>
          <p:cNvPr id="301" name="Shape 301"/>
          <p:cNvSpPr/>
          <p:nvPr>
            <p:ph idx="3" type="pic"/>
          </p:nvPr>
        </p:nvSpPr>
        <p:spPr>
          <a:xfrm>
            <a:off y="228600" x="277905"/>
            <a:ext cy="2039112" cx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Shape 302"/>
          <p:cNvSpPr/>
          <p:nvPr>
            <p:ph idx="4" type="pic"/>
          </p:nvPr>
        </p:nvSpPr>
        <p:spPr>
          <a:xfrm>
            <a:off y="228600" x="2460625"/>
            <a:ext cy="2039112" cx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/>
          <p:nvPr/>
        </p:nvSpPr>
        <p:spPr>
          <a:xfrm>
            <a:off y="282573" x="8166846"/>
            <a:ext cy="1600199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y="228600" x="223185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 rot="5400000">
            <a:off y="275525" x="2204148"/>
            <a:ext cy="7556312" cx="4144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8" name="Shape 308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09" name="Shape 309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tical Title and Text"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/>
        </p:nvSpPr>
        <p:spPr>
          <a:xfrm>
            <a:off y="282572" x="8166846"/>
            <a:ext cy="302217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13" name="Shape 313"/>
          <p:cNvSpPr txBox="1"/>
          <p:nvPr>
            <p:ph type="title"/>
          </p:nvPr>
        </p:nvSpPr>
        <p:spPr>
          <a:xfrm rot="5400000">
            <a:off y="3199793" x="5750719"/>
            <a:ext cy="681318" cx="517142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 rot="5400000">
            <a:off y="122190" x="1293765"/>
            <a:ext cy="6858000" cx="518486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6" name="Shape 316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18" name="Shape 318"/>
          <p:cNvSpPr txBox="1"/>
          <p:nvPr/>
        </p:nvSpPr>
        <p:spPr>
          <a:xfrm rot="-5400000">
            <a:off y="561667" x="8593110"/>
            <a:ext cy="553997" cx="260908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600" lang="en-US" i="0">
                <a:solidFill>
                  <a:srgbClr val="B86EB8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ctr" rtl="0" marR="0" indent="3048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24" name="Shape 3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 indent="457200">
              <a:spcBef>
                <a:spcPts val="0"/>
              </a:spcBef>
              <a:defRPr/>
            </a:lvl2pPr>
            <a:lvl3pPr rtl="0" indent="914400">
              <a:spcBef>
                <a:spcPts val="0"/>
              </a:spcBef>
              <a:defRPr/>
            </a:lvl3pPr>
            <a:lvl4pPr rtl="0" indent="137160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1" name="Shape 331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71450" marL="285750">
              <a:spcBef>
                <a:spcPts val="360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Verdana"/>
              <a:buNone/>
              <a:defRPr/>
            </a:lvl1pPr>
            <a:lvl2pPr rtl="0" indent="0" marL="457200">
              <a:spcBef>
                <a:spcPts val="0"/>
              </a:spcBef>
              <a:buFont typeface="Verdana"/>
              <a:buNone/>
              <a:defRPr/>
            </a:lvl2pPr>
            <a:lvl3pPr rtl="0" indent="0" marL="914400">
              <a:spcBef>
                <a:spcPts val="0"/>
              </a:spcBef>
              <a:buFont typeface="Verdana"/>
              <a:buNone/>
              <a:defRPr/>
            </a:lvl3pPr>
            <a:lvl4pPr rtl="0" indent="0" marL="1371600">
              <a:spcBef>
                <a:spcPts val="0"/>
              </a:spcBef>
              <a:buFont typeface="Verdana"/>
              <a:buNone/>
              <a:defRPr/>
            </a:lvl4pPr>
            <a:lvl5pPr rtl="0" indent="0" marL="1828800">
              <a:spcBef>
                <a:spcPts val="0"/>
              </a:spcBef>
              <a:buFont typeface="Verdana"/>
              <a:buNone/>
              <a:defRPr/>
            </a:lvl5pPr>
            <a:lvl6pPr rtl="0" indent="0" marL="2286000">
              <a:spcBef>
                <a:spcPts val="0"/>
              </a:spcBef>
              <a:buFont typeface="Verdana"/>
              <a:buNone/>
              <a:defRPr/>
            </a:lvl6pPr>
            <a:lvl7pPr rtl="0" indent="0" marL="2743200">
              <a:spcBef>
                <a:spcPts val="0"/>
              </a:spcBef>
              <a:buFont typeface="Verdana"/>
              <a:buNone/>
              <a:defRPr/>
            </a:lvl7pPr>
            <a:lvl8pPr rtl="0" indent="0" marL="3200400">
              <a:spcBef>
                <a:spcPts val="0"/>
              </a:spcBef>
              <a:buFont typeface="Verdana"/>
              <a:buNone/>
              <a:defRPr/>
            </a:lvl8pPr>
            <a:lvl9pPr rtl="0" indent="0" marL="3657600">
              <a:spcBef>
                <a:spcPts val="0"/>
              </a:spcBef>
              <a:buFont typeface="Verdana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3.xml" Type="http://schemas.openxmlformats.org/officeDocument/2006/relationships/theme" Id="rId13"/><Relationship Target="../media/image01.jp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21.xml" Type="http://schemas.openxmlformats.org/officeDocument/2006/relationships/slideLayout" Id="rId10"/><Relationship Target="../slideLayouts/slideLayout15.xml" Type="http://schemas.openxmlformats.org/officeDocument/2006/relationships/slideLayout" Id="rId4"/><Relationship Target="../slideLayouts/slideLayout22.xml" Type="http://schemas.openxmlformats.org/officeDocument/2006/relationships/slideLayout" Id="rId11"/><Relationship Target="../slideLayouts/slideLayout14.xml" Type="http://schemas.openxmlformats.org/officeDocument/2006/relationships/slideLayout" Id="rId3"/><Relationship Target="../slideLayouts/slideLayout20.xml" Type="http://schemas.openxmlformats.org/officeDocument/2006/relationships/slideLayout" Id="rId9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slideLayouts/slideLayout19.xml" Type="http://schemas.openxmlformats.org/officeDocument/2006/relationships/slideLayout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41.xml" Type="http://schemas.openxmlformats.org/officeDocument/2006/relationships/slideLayout" Id="rId19"/><Relationship Target="../slideLayouts/slideLayout40.xml" Type="http://schemas.openxmlformats.org/officeDocument/2006/relationships/slideLayout" Id="rId18"/><Relationship Target="../slideLayouts/slideLayout39.xml" Type="http://schemas.openxmlformats.org/officeDocument/2006/relationships/slideLayout" Id="rId17"/><Relationship Target="../slideLayouts/slideLayout38.xml" Type="http://schemas.openxmlformats.org/officeDocument/2006/relationships/slideLayout" Id="rId16"/><Relationship Target="../slideLayouts/slideLayout37.xml" Type="http://schemas.openxmlformats.org/officeDocument/2006/relationships/slideLayout" Id="rId15"/><Relationship Target="../slideLayouts/slideLayout36.xml" Type="http://schemas.openxmlformats.org/officeDocument/2006/relationships/slideLayout" Id="rId14"/><Relationship Target="../theme/theme4.xml" Type="http://schemas.openxmlformats.org/officeDocument/2006/relationships/theme" Id="rId21"/><Relationship Target="../slideLayouts/slideLayout34.xml" Type="http://schemas.openxmlformats.org/officeDocument/2006/relationships/slideLayout" Id="rId12"/><Relationship Target="../slideLayouts/slideLayout24.xml" Type="http://schemas.openxmlformats.org/officeDocument/2006/relationships/slideLayout" Id="rId2"/><Relationship Target="../slideLayouts/slideLayout35.xml" Type="http://schemas.openxmlformats.org/officeDocument/2006/relationships/slideLayout" Id="rId13"/><Relationship Target="../slideLayouts/slideLayout23.xml" Type="http://schemas.openxmlformats.org/officeDocument/2006/relationships/slideLayout" Id="rId1"/><Relationship Target="../slideLayouts/slideLayout32.xml" Type="http://schemas.openxmlformats.org/officeDocument/2006/relationships/slideLayout" Id="rId10"/><Relationship Target="../slideLayouts/slideLayout26.xml" Type="http://schemas.openxmlformats.org/officeDocument/2006/relationships/slideLayout" Id="rId4"/><Relationship Target="../slideLayouts/slideLayout33.xml" Type="http://schemas.openxmlformats.org/officeDocument/2006/relationships/slideLayout" Id="rId11"/><Relationship Target="../slideLayouts/slideLayout25.xml" Type="http://schemas.openxmlformats.org/officeDocument/2006/relationships/slideLayout" Id="rId3"/><Relationship Target="../slideLayouts/slideLayout42.xml" Type="http://schemas.openxmlformats.org/officeDocument/2006/relationships/slideLayout" Id="rId20"/><Relationship Target="../slideLayouts/slideLayout31.xml" Type="http://schemas.openxmlformats.org/officeDocument/2006/relationships/slideLayout" Id="rId9"/><Relationship Target="../slideLayouts/slideLayout28.xml" Type="http://schemas.openxmlformats.org/officeDocument/2006/relationships/slideLayout" Id="rId6"/><Relationship Target="../slideLayouts/slideLayout27.xml" Type="http://schemas.openxmlformats.org/officeDocument/2006/relationships/slideLayout" Id="rId5"/><Relationship Target="../slideLayouts/slideLayout30.xml" Type="http://schemas.openxmlformats.org/officeDocument/2006/relationships/slideLayout" Id="rId8"/><Relationship Target="../slideLayouts/slideLayout29.xml" Type="http://schemas.openxmlformats.org/officeDocument/2006/relationships/slideLayout" Id="rId7"/></Relationships>
</file>

<file path=ppt/slideMasters/_rels/slideMaster4.xml.rels><?xml version="1.0" encoding="UTF-8" standalone="yes"?><Relationships xmlns="http://schemas.openxmlformats.org/package/2006/relationships"><Relationship Target="../slideLayouts/slideLayout44.xml" Type="http://schemas.openxmlformats.org/officeDocument/2006/relationships/slideLayout" Id="rId2"/><Relationship Target="../slideLayouts/slideLayout43.xml" Type="http://schemas.openxmlformats.org/officeDocument/2006/relationships/slideLayout" Id="rId1"/><Relationship Target="../slideLayouts/slideLayout46.xml" Type="http://schemas.openxmlformats.org/officeDocument/2006/relationships/slideLayout" Id="rId4"/><Relationship Target="../slideLayouts/slideLayout45.xml" Type="http://schemas.openxmlformats.org/officeDocument/2006/relationships/slideLayout" Id="rId3"/><Relationship Target="../slideLayouts/slideLayout48.xml" Type="http://schemas.openxmlformats.org/officeDocument/2006/relationships/slideLayout" Id="rId6"/><Relationship Target="../slideLayouts/slideLayout47.xml" Type="http://schemas.openxmlformats.org/officeDocument/2006/relationships/slideLayout" Id="rId5"/><Relationship Target="../theme/theme5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/>
          <a:stretch>
            <a:fillRect t="0" b="0" r="0" l="0"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905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1pPr>
            <a:lvl2pPr algn="l" rtl="0" marR="0" indent="-152400" marL="74295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2pPr>
            <a:lvl3pPr algn="l" rtl="0" marR="0" indent="-114300" marL="114300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4pPr>
            <a:lvl5pPr algn="l" rtl="0" marR="0" indent="-133350" marL="20574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5pPr>
            <a:lvl6pPr algn="l" rtl="0" marR="0" indent="-133350" marL="25146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6pPr>
            <a:lvl7pPr algn="l" rtl="0" marR="0" indent="-133350" marL="29718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7pPr>
            <a:lvl8pPr algn="l" rtl="0" marR="0" indent="-133350" marL="34290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8pPr>
            <a:lvl9pPr algn="l" rtl="0" marR="0" indent="-133350" marL="3886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●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3350" marL="228600">
              <a:spcBef>
                <a:spcPts val="2000"/>
              </a:spcBef>
              <a:buClr>
                <a:schemeClr val="accent1"/>
              </a:buClr>
              <a:buFont typeface="Rokkitt"/>
              <a:buChar char="■"/>
              <a:defRPr/>
            </a:lvl1pPr>
            <a:lvl2pPr algn="l" rtl="0" marR="0" indent="-142875" marL="457200">
              <a:spcBef>
                <a:spcPts val="600"/>
              </a:spcBef>
              <a:buClr>
                <a:srgbClr val="B86EB8"/>
              </a:buClr>
              <a:buFont typeface="Rokkitt"/>
              <a:buChar char="■"/>
              <a:defRPr/>
            </a:lvl2pPr>
            <a:lvl3pPr algn="l" rtl="0" marR="0" indent="-142875" marL="685800">
              <a:spcBef>
                <a:spcPts val="600"/>
              </a:spcBef>
              <a:buClr>
                <a:schemeClr val="accent1"/>
              </a:buClr>
              <a:buFont typeface="Rokkitt"/>
              <a:buChar char="■"/>
              <a:defRPr/>
            </a:lvl3pPr>
            <a:lvl4pPr algn="l" rtl="0" marR="0" indent="-142875" marL="914400">
              <a:spcBef>
                <a:spcPts val="600"/>
              </a:spcBef>
              <a:buClr>
                <a:srgbClr val="B86EB8"/>
              </a:buClr>
              <a:buFont typeface="Rokkitt"/>
              <a:buChar char="■"/>
              <a:defRPr/>
            </a:lvl4pPr>
            <a:lvl5pPr algn="l" rtl="0" marR="0" indent="-142875" marL="1143000">
              <a:spcBef>
                <a:spcPts val="600"/>
              </a:spcBef>
              <a:buClr>
                <a:schemeClr val="accent1"/>
              </a:buClr>
              <a:buFont typeface="Rokkitt"/>
              <a:buChar char="■"/>
              <a:defRPr/>
            </a:lvl5pPr>
            <a:lvl6pPr algn="l" rtl="0" marR="0" indent="-149225" marL="1377950">
              <a:spcBef>
                <a:spcPts val="360"/>
              </a:spcBef>
              <a:buClr>
                <a:srgbClr val="B86EB8"/>
              </a:buClr>
              <a:buFont typeface="Rokkitt"/>
              <a:buChar char="■"/>
              <a:defRPr/>
            </a:lvl6pPr>
            <a:lvl7pPr algn="l" rtl="0" marR="0" indent="-146050" marL="1603375">
              <a:spcBef>
                <a:spcPts val="360"/>
              </a:spcBef>
              <a:buClr>
                <a:schemeClr val="accent1"/>
              </a:buClr>
              <a:buFont typeface="Rokkitt"/>
              <a:buChar char="■"/>
              <a:defRPr/>
            </a:lvl7pPr>
            <a:lvl8pPr algn="l" rtl="0" marR="0" indent="-144463" marL="1830388">
              <a:spcBef>
                <a:spcPts val="360"/>
              </a:spcBef>
              <a:buClr>
                <a:srgbClr val="B86EB8"/>
              </a:buClr>
              <a:buFont typeface="Rokkitt"/>
              <a:buChar char="■"/>
              <a:defRPr/>
            </a:lvl8pPr>
            <a:lvl9pPr algn="l" rtl="0" marR="0" indent="-142875" marL="2057400">
              <a:spcBef>
                <a:spcPts val="360"/>
              </a:spcBef>
              <a:buClr>
                <a:schemeClr val="accent1"/>
              </a:buClr>
              <a:buFont typeface="Rokkitt"/>
              <a:buChar char="■"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y="6423585" x="6795246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y="6423585" x="201706"/>
            <a:ext cy="365125" cx="612289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y="242234" x="8305800"/>
            <a:ext cy="365125" cx="5540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algn="l" rtl="0" marR="0" indent="228600" mar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-1333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algn="l" rtl="0" marR="0" indent="-1143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algn="l" rtl="0" marR="0" indent="-1143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algn="l" rtl="0" marR="0" indent="-114300" marL="2514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algn="l" rtl="0" marR="0" indent="-114300" marL="2971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algn="l" rtl="0" marR="0" indent="-114300" marL="3429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algn="l" rtl="0" marR="0" indent="-114300" marL="3886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3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4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5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07.png" Type="http://schemas.openxmlformats.org/officeDocument/2006/relationships/image" Id="rId4"/><Relationship Target="../media/image11.jpg" Type="http://schemas.openxmlformats.org/officeDocument/2006/relationships/image" Id="rId3"/><Relationship Target="../media/image10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21.png" Type="http://schemas.openxmlformats.org/officeDocument/2006/relationships/image" Id="rId4"/><Relationship Target="../media/image13.png" Type="http://schemas.openxmlformats.org/officeDocument/2006/relationships/image" Id="rId3"/><Relationship Target="../media/image28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4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8.xml" Type="http://schemas.openxmlformats.org/officeDocument/2006/relationships/slideLayout" Id="rId1"/><Relationship Target="../media/image18.png" Type="http://schemas.openxmlformats.org/officeDocument/2006/relationships/image" Id="rId4"/><Relationship Target="../media/image2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43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45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45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44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6.png" Type="http://schemas.openxmlformats.org/officeDocument/2006/relationships/image" Id="rId4"/><Relationship Target="../media/image24.png" Type="http://schemas.openxmlformats.org/officeDocument/2006/relationships/image" Id="rId3"/><Relationship Target="../media/image27.png" Type="http://schemas.openxmlformats.org/officeDocument/2006/relationships/image" Id="rId6"/><Relationship Target="../media/image25.png" Type="http://schemas.openxmlformats.org/officeDocument/2006/relationships/image" Id="rId5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44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45.xml" Type="http://schemas.openxmlformats.org/officeDocument/2006/relationships/slideLayout" Id="rId1"/><Relationship Target="../media/image30.png" Type="http://schemas.openxmlformats.org/officeDocument/2006/relationships/image" Id="rId4"/><Relationship Target="../media/image26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4.xml" Type="http://schemas.openxmlformats.org/officeDocument/2006/relationships/slideLayout" Id="rId1"/><Relationship Target="http://ilago.wordpress.com/resources/il-evidence/" Type="http://schemas.openxmlformats.org/officeDocument/2006/relationships/hyperlink" TargetMode="External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5.png" Type="http://schemas.openxmlformats.org/officeDocument/2006/relationships/image" Id="rId4"/><Relationship Target="../media/image41.png" Type="http://schemas.openxmlformats.org/officeDocument/2006/relationships/image" Id="rId3"/><Relationship Target="../media/image31.png" Type="http://schemas.openxmlformats.org/officeDocument/2006/relationships/image" Id="rId6"/><Relationship Target="../media/image29.png" Type="http://schemas.openxmlformats.org/officeDocument/2006/relationships/image" Id="rId5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44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44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37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4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4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4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4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8" name="Shape 338"/>
          <p:cNvSpPr txBox="1"/>
          <p:nvPr>
            <p:ph type="ctrTitle"/>
          </p:nvPr>
        </p:nvSpPr>
        <p:spPr>
          <a:xfrm>
            <a:off y="4624667" x="4800600"/>
            <a:ext cy="93345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25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The State of Library Assessment in Oregon</a:t>
            </a:r>
          </a:p>
        </p:txBody>
      </p:sp>
      <p:sp>
        <p:nvSpPr>
          <p:cNvPr id="339" name="Shape 339"/>
          <p:cNvSpPr txBox="1"/>
          <p:nvPr>
            <p:ph idx="1" type="subTitle"/>
          </p:nvPr>
        </p:nvSpPr>
        <p:spPr>
          <a:xfrm>
            <a:off y="5562598" x="4800600"/>
            <a:ext cy="748552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100" lang="en-US" i="0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rPr>
              <a:t>2014 Oregon Library Association Conference</a:t>
            </a:r>
          </a:p>
          <a:p>
            <a:pPr algn="l" rtl="0" lvl="0" marR="0" indent="0" marL="0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Font typeface="Rokkitt"/>
              <a:buNone/>
            </a:pPr>
            <a:r>
              <a:t/>
            </a:r>
            <a:endParaRPr strike="noStrike" u="none" b="0" cap="none" baseline="0" sz="1100" i="0">
              <a:solidFill>
                <a:srgbClr val="888888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algn="l" rtl="0" lvl="0" marR="0" indent="0" marL="0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100" lang="en-US" i="0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rPr>
              <a:t>Sponsored by:</a:t>
            </a:r>
          </a:p>
          <a:p>
            <a:pPr algn="l" rtl="0" lvl="0" marR="0" indent="0" marL="0">
              <a:lnSpc>
                <a:spcPct val="80000"/>
              </a:lnSpc>
              <a:spcBef>
                <a:spcPts val="30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100" lang="en-US" i="0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rPr>
              <a:t>OLA Library Assessment Round Table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“Silencing the bells and whistles”</a:t>
            </a:r>
          </a:p>
        </p:txBody>
      </p:sp>
      <p:pic>
        <p:nvPicPr>
          <p:cNvPr id="394" name="Shape 39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-533400"/>
            <a:ext cy="6924583" cx="101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/>
          <p:nvPr/>
        </p:nvSpPr>
        <p:spPr>
          <a:xfrm>
            <a:off y="6505662" x="2438400"/>
            <a:ext cy="338554" cx="5410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http://www.stokessigncompany.com/bells-and-whistles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My philosophy of assessment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Learning and improving are the goals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Small is beautiful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 where the light is best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Perfect is the enemy of the good enough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Lots of little measures are usually more valuable than one big project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Whiteboard feedback project</a:t>
            </a: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600200" x="2057400"/>
            <a:ext cy="5105399" cx="510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Who?</a:t>
            </a:r>
          </a:p>
        </p:txBody>
      </p:sp>
      <p:sp>
        <p:nvSpPr>
          <p:cNvPr id="413" name="Shape 413"/>
          <p:cNvSpPr/>
          <p:nvPr/>
        </p:nvSpPr>
        <p:spPr>
          <a:xfrm>
            <a:off y="-182563" x="1682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y="-30163" x="3206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174289" x="1284826"/>
            <a:ext cy="2647950" cx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174289" x="5477750"/>
            <a:ext cy="2827537" cx="188473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y="4822239" x="1651555"/>
            <a:ext cy="461664" cx="193354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Lisa Molinelli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y="4962535" x="5315487"/>
            <a:ext cy="461664" cx="22092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Meredith Farkas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What?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Put up whiteboard easels with giant sticky pads in three locations in the library.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Put prompts on each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Tied pens to each easel</a:t>
            </a:r>
          </a:p>
          <a:p>
            <a:pPr algn="l" rtl="0" lvl="0" marR="0" indent="-1905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rtl="0" lvl="0" marR="0" indent="0" mar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Pretty easy, huh?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y="3810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Our prompts</a:t>
            </a:r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do you like best about the library?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did you come to the library for today and did you get what you needed?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can the library do to better meet your needs?</a:t>
            </a:r>
          </a:p>
          <a:p>
            <a:pPr algn="l" rtl="0" lvl="0" marR="0" indent="-342900" marL="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Why do you come to the library?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One I wish we used (and will in the future)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y="2590800" x="381000"/>
            <a:ext cy="29717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Without the library…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1" name="Shape 441"/>
          <p:cNvSpPr/>
          <p:nvPr/>
        </p:nvSpPr>
        <p:spPr>
          <a:xfrm>
            <a:off y="-182563" x="168275"/>
            <a:ext cy="304801" cx="304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-914400" x="1828800"/>
            <a:ext cy="9100145" cx="682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our students want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90500" marL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236205" x="0"/>
            <a:ext cy="5621793" cx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Biggest surprise</a:t>
            </a:r>
          </a:p>
        </p:txBody>
      </p:sp>
      <p:pic>
        <p:nvPicPr>
          <p:cNvPr id="455" name="Shape 455"/>
          <p:cNvPicPr preferRelativeResize="0"/>
          <p:nvPr>
            <p:ph idx="1" type="body"/>
          </p:nvPr>
        </p:nvPicPr>
        <p:blipFill rotWithShape="1">
          <a:blip r:embed="rId3"/>
          <a:srcRect t="0" b="0" r="0" l="0"/>
          <a:stretch/>
        </p:blipFill>
        <p:spPr>
          <a:xfrm>
            <a:off y="1905000" x="2133600"/>
            <a:ext cy="3809999" cx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/>
          <p:nvPr/>
        </p:nvSpPr>
        <p:spPr>
          <a:xfrm>
            <a:off y="6400800" x="2133600"/>
            <a:ext cy="338554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en-US" i="0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https://www.flickr.com/photos/17305559@N00/176382627/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Presenters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1981200" x="498472"/>
            <a:ext cy="4144963" cx="809519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Rick Stoddart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Assessment Librarian – Oregon State University</a:t>
            </a:r>
          </a:p>
          <a:p>
            <a:pPr algn="l" rtl="0" lvl="0" marR="0" indent="-228600" marL="228600"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Meredith Farkas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General Education Instruction Coordinator -  Portland State University</a:t>
            </a:r>
          </a:p>
          <a:p>
            <a:pPr algn="l" rtl="0" lvl="0" marR="0" indent="-228600" marL="228600"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Lorie Vik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Virtual Services Librarian – Eugene Public Library</a:t>
            </a:r>
          </a:p>
          <a:p>
            <a:pPr algn="l" rtl="0" lvl="0" marR="0" indent="-228600" marL="228600"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Sara Seely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Faculty Librarian – Portland Community College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y="152400" x="381000"/>
            <a:ext cy="914400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Other recent assessment work at PSU</a:t>
            </a:r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y="1524000" x="381000"/>
            <a:ext cy="4038599" cx="8381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Periodic usability testing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Focus groups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Assessment of individual instruction sessions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Card-sorting to reorganize our website</a:t>
            </a:r>
          </a:p>
          <a:p>
            <a:pPr algn="l" rtl="0" lvl="0" marR="0" indent="-342900" marL="34290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Verdana"/>
              <a:buChar char="●"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Ethnographic study of returning  </a:t>
            </a:r>
          </a:p>
          <a:p>
            <a:pPr algn="l" rtl="0" lvl="0" marR="0" indent="0" mar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students</a:t>
            </a:r>
          </a:p>
          <a:p>
            <a:pPr algn="l" rtl="0" lvl="0" marR="0" indent="0" mar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LibQual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67" name="Shape 467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609600" x="728870"/>
            <a:ext cy="1485103" cx="384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5791200" x="0"/>
            <a:ext cy="1066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>
            <p:ph type="ctrTitle"/>
          </p:nvPr>
        </p:nvSpPr>
        <p:spPr>
          <a:xfrm>
            <a:off y="2667000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Dog &amp; Pony Show</a:t>
            </a:r>
            <a:b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trike="noStrike" u="none" b="1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Demonstrating the Value of Your Library</a:t>
            </a:r>
          </a:p>
        </p:txBody>
      </p:sp>
      <p:sp>
        <p:nvSpPr>
          <p:cNvPr id="470" name="Shape 470"/>
          <p:cNvSpPr txBox="1"/>
          <p:nvPr>
            <p:ph idx="1" type="subTitle"/>
          </p:nvPr>
        </p:nvSpPr>
        <p:spPr>
          <a:xfrm>
            <a:off y="4267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Lorie Vik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Services Librarian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Eugene Public Library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lorie.a.vik@ci.eugene.or.us | 541.682.6616</a:t>
            </a:r>
          </a:p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trike="noStrike" u="none" b="0" cap="none" baseline="0" sz="14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 2014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4114800" x="5410200"/>
            <a:ext cy="2000250" cx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2057400" x="2362200"/>
            <a:ext cy="1789271" cx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609600" x="457200"/>
            <a:ext cy="1066799" cx="473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378256" x="490368"/>
            <a:ext cy="6098743" cx="815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9" name="Shape 4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490" name="Shape 490"/>
          <p:cNvGrpSpPr/>
          <p:nvPr/>
        </p:nvGrpSpPr>
        <p:grpSpPr>
          <a:xfrm>
            <a:off y="381258" x="197388"/>
            <a:ext cy="5866139" cx="8763000"/>
            <a:chOff y="381258" x="197388"/>
            <a:chExt cy="5866139" cx="8763000"/>
          </a:xfrm>
        </p:grpSpPr>
        <p:pic>
          <p:nvPicPr>
            <p:cNvPr id="491" name="Shape 491"/>
            <p:cNvPicPr preferRelativeResize="0"/>
            <p:nvPr/>
          </p:nvPicPr>
          <p:blipFill rotWithShape="1">
            <a:blip r:embed="rId3"/>
            <a:srcRect t="0" b="0" r="0" l="0"/>
            <a:stretch/>
          </p:blipFill>
          <p:spPr>
            <a:xfrm>
              <a:off y="381258" x="197388"/>
              <a:ext cy="5866139" cx="876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Shape 492"/>
            <p:cNvSpPr/>
            <p:nvPr/>
          </p:nvSpPr>
          <p:spPr>
            <a:xfrm>
              <a:off y="533400" x="381000"/>
              <a:ext cy="2057400" cx="3505200"/>
            </a:xfrm>
            <a:prstGeom prst="cloudCallout">
              <a:avLst>
                <a:gd fmla="val 11226" name="adj1"/>
                <a:gd fmla="val 63571" name="adj2"/>
              </a:avLst>
            </a:prstGeom>
            <a:solidFill>
              <a:srgbClr val="92D050"/>
            </a:solidFill>
            <a:ln w="25400" cap="flat">
              <a:solidFill>
                <a:srgbClr val="395E8A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1" cap="none" baseline="0" sz="2400" lang="en-US" i="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Hello!</a:t>
              </a:r>
            </a:p>
            <a:p>
              <a:pPr algn="ctr" rtl="0" lvl="0" marR="0" indent="0" marL="0">
                <a:spcBef>
                  <a:spcPts val="0"/>
                </a:spcBef>
                <a:buSzPct val="25000"/>
                <a:buNone/>
              </a:pPr>
              <a:r>
                <a:rPr strike="noStrike" u="none" b="1" cap="none" baseline="0" sz="2400" lang="en-US" i="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We’re over here!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76200" x="76200"/>
            <a:ext cy="6705599" cx="89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/>
          <p:nvPr/>
        </p:nvSpPr>
        <p:spPr>
          <a:xfrm>
            <a:off y="3581400" x="5257800"/>
            <a:ext cy="3200399" cx="365760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1800" i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4" name="Shape 50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5791200" x="0"/>
            <a:ext cy="1066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/>
        </p:nvSpPr>
        <p:spPr>
          <a:xfrm>
            <a:off y="838200" x="0"/>
            <a:ext cy="4525963" cx="90525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1" cap="none" baseline="0" sz="7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Adaptive Recreation</a:t>
            </a:r>
          </a:p>
          <a:p>
            <a:pPr algn="ctr" rtl="0" lvl="0" marR="0" indent="0" marL="0">
              <a:spcBef>
                <a:spcPts val="144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1" cap="none" baseline="0" sz="7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Triple Bottom Line</a:t>
            </a:r>
          </a:p>
          <a:p>
            <a:pPr algn="ctr" rtl="0" lvl="0" marR="0" indent="0" marL="0">
              <a:spcBef>
                <a:spcPts val="144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strike="noStrike" u="none" b="1" cap="none" baseline="0" sz="7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Goats and Weeds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0" name="Shape 51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5791200" x="0"/>
            <a:ext cy="1066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/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6600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Research Examples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Youth homelessness statistics and costs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Skate Park business consultants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 of exercise on the brain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alert in Gale databases for Eugene, Oregon parks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strike="noStrike" u="none" b="0" cap="none" baseline="0" sz="3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 of local giant “Ducks on Parade”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17" name="Shape 517"/>
          <p:cNvPicPr preferRelativeResize="0"/>
          <p:nvPr/>
        </p:nvPicPr>
        <p:blipFill rotWithShape="1">
          <a:blip r:embed="rId3"/>
          <a:srcRect t="0" b="0" r="1094" l="1384"/>
          <a:stretch/>
        </p:blipFill>
        <p:spPr>
          <a:xfrm>
            <a:off y="76200" x="100361"/>
            <a:ext cy="6019799" cx="894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3" name="Shape 523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337967" x="457200"/>
            <a:ext cy="1066799" cx="473659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Shape 524"/>
          <p:cNvSpPr txBox="1"/>
          <p:nvPr/>
        </p:nvSpPr>
        <p:spPr>
          <a:xfrm>
            <a:off y="533400" x="6139542"/>
            <a:ext cy="830996" cx="34584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4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$2.95</a:t>
            </a:r>
          </a:p>
        </p:txBody>
      </p:sp>
      <p:pic>
        <p:nvPicPr>
          <p:cNvPr id="525" name="Shape 525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1798785" x="588977"/>
            <a:ext cy="1789271" cx="396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y="1752600" x="6139287"/>
            <a:ext cy="830996" cx="234042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4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$89.00</a:t>
            </a:r>
          </a:p>
        </p:txBody>
      </p:sp>
      <p:pic>
        <p:nvPicPr>
          <p:cNvPr id="527" name="Shape 527"/>
          <p:cNvPicPr preferRelativeResize="0"/>
          <p:nvPr/>
        </p:nvPicPr>
        <p:blipFill rotWithShape="1">
          <a:blip r:embed="rId5"/>
          <a:srcRect t="14901" b="14769" r="0" l="0"/>
          <a:stretch/>
        </p:blipFill>
        <p:spPr>
          <a:xfrm>
            <a:off y="4093283" x="1105554"/>
            <a:ext cy="2177142" cx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y="3910908" x="6139285"/>
            <a:ext cy="830996" cx="211182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48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$3,000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Community of Assessment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Library assessment is…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process to develop shared meaning.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About outcomes.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means of communication.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Something we learn from each other.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An agent for positive change. (Libraries make things better!)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Better when shared and supported by others.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collaborative process.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 continual process of learning and re-learning.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An inspiration for future direction.</a:t>
            </a:r>
          </a:p>
          <a:p>
            <a:pPr algn="l" rtl="0" lvl="1" marR="0" indent="-142875" marL="457200">
              <a:spcBef>
                <a:spcPts val="600"/>
              </a:spcBef>
              <a:buClr>
                <a:srgbClr val="B86EB8"/>
              </a:buClr>
              <a:buFont typeface="Rokkitt"/>
              <a:buNone/>
            </a:pPr>
            <a:r>
              <a:t/>
            </a:r>
            <a:endParaRPr strike="noStrike" u="none" b="0" cap="none" baseline="0" sz="1800" i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algn="l" rtl="0" lvl="1" marR="0" indent="-142875" marL="457200">
              <a:spcBef>
                <a:spcPts val="600"/>
              </a:spcBef>
              <a:buClr>
                <a:srgbClr val="B86EB8"/>
              </a:buClr>
              <a:buFont typeface="Rokkitt"/>
              <a:buNone/>
            </a:pPr>
            <a:r>
              <a:t/>
            </a:r>
            <a:endParaRPr strike="noStrike" u="none" b="0" cap="none" baseline="0" sz="1800" i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4" name="Shape 53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5791200" x="0"/>
            <a:ext cy="1066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y="1109830" x="478714"/>
            <a:ext cy="2308323" cx="807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72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Knowing the library is there for you…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y="3962400" x="2633742"/>
            <a:ext cy="1323439" cx="38765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80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Priceless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0" name="Shape 5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1" name="Shape 541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609600" x="728870"/>
            <a:ext cy="1485103" cx="384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5791200" x="0"/>
            <a:ext cy="10667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/>
          <p:nvPr/>
        </p:nvSpPr>
        <p:spPr>
          <a:xfrm>
            <a:off y="2514600" x="2312042"/>
            <a:ext cy="2616100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4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Lorie Vik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Virtual Services Librarian</a:t>
            </a: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Eugene Public Library</a:t>
            </a:r>
          </a:p>
          <a:p>
            <a:pPr algn="ctr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0" cap="none" baseline="0" sz="240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2400" lang="en-US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lorie.a.vik@ci.eugene.or.us 541.682.6616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8" name="Shape 5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9" name="Shape 549"/>
          <p:cNvSpPr txBox="1"/>
          <p:nvPr>
            <p:ph type="ctrTitle"/>
          </p:nvPr>
        </p:nvSpPr>
        <p:spPr>
          <a:xfrm>
            <a:off y="18063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ctr" rtl="0" lv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information literacy</a:t>
            </a:r>
          </a:p>
        </p:txBody>
      </p:sp>
      <p:sp>
        <p:nvSpPr>
          <p:cNvPr id="550" name="Shape 55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Portland Community College</a:t>
            </a:r>
            <a:br>
              <a:rPr strike="noStrike" u="none" b="0" cap="none" baseline="0" sz="3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3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Sara R. Seely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4" name="Shape 5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literacy program assessment</a:t>
            </a:r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PCC’s Core Outcomes &amp; Learning Assessment Council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literacy in 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outcomes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Inspirations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Curiosity about teaching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“To what extent do students care where their information comes from?”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 121 &amp; WR 122</a:t>
            </a:r>
          </a:p>
        </p:txBody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outcomes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“Locate, evaluate and use information effectively and ethically...”</a:t>
            </a:r>
          </a:p>
          <a:p>
            <a:pPr algn="l" rtl="0" lvl="0" marR="279400" indent="-152400" marL="342900">
              <a:lnSpc>
                <a:spcPct val="131345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“Evaluate source materials for authority, currency, reliability, sound reasoning and validity of evidence.”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curiosity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words do students use to describe </a:t>
            </a: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they select one source over another?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</a:t>
            </a:r>
            <a:r>
              <a:rPr strike="noStrike" u="none" b="1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value</a:t>
            </a: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source?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selection survey</a:t>
            </a:r>
          </a:p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2013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200 student responses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38 WR121 &amp; WR 122 courses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~20% response rate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5" name="Shape 575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381000"/>
            <a:ext cy="3366546" cx="388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3548160" x="4879550"/>
            <a:ext cy="3309839" cx="388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3625125" x="380998"/>
            <a:ext cy="3142423" cx="388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131250" x="4885444"/>
            <a:ext cy="3142423" cx="38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3" name="Shape 58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considerations</a:t>
            </a:r>
          </a:p>
        </p:txBody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credibility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9" name="Shape 58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68% selected the best source</a:t>
            </a:r>
          </a:p>
        </p:txBody>
      </p:sp>
      <p:pic>
        <p:nvPicPr>
          <p:cNvPr id="590" name="Shape 59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603666" x="-762000"/>
            <a:ext cy="4146425" cx="59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1591500" x="3696600"/>
            <a:ext cy="4212398" cx="565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96" name="Shape 596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03200" x="0"/>
            <a:ext cy="5488186" cx="914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Library Assessment in Oregon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1981200" x="498474"/>
            <a:ext cy="4144963" cx="786235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OLA – Library Assessment Round Table 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Started in 2013 – great momentum</a:t>
            </a:r>
          </a:p>
          <a:p>
            <a:pPr algn="l" rtl="0" lvl="0" marR="0" indent="-228600" marL="228600"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LUAU - Library User-experience &amp; Assessment Un-conference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Orbis Cascade Alliance event held in April 2014</a:t>
            </a:r>
          </a:p>
          <a:p>
            <a:pPr algn="l" rtl="0" lvl="0" marR="0" indent="-228600" marL="228600"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ILAGO – Information Literacy Advocacy Group of Oregon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Information Literacy Evidence Page – 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sng" b="0" cap="none" baseline="0" sz="1800" lang="en-US" i="0">
                <a:solidFill>
                  <a:schemeClr val="hlink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http://ilago.wordpress.com/resources/il-evidence/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Information Literacy Summit 2014 (5/5)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“Assessing threshold concepts for information literacy” </a:t>
            </a:r>
          </a:p>
          <a:p>
            <a:pPr algn="l" rtl="0" lvl="3" marR="0" indent="-228600" marL="9144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Working Session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1" name="Shape 601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0" x="381000"/>
            <a:ext cy="3366546" cx="388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 rotWithShape="1">
          <a:blip r:embed="rId4"/>
          <a:srcRect t="0" b="0" r="0" l="0"/>
          <a:stretch/>
        </p:blipFill>
        <p:spPr>
          <a:xfrm>
            <a:off y="3548160" x="4879550"/>
            <a:ext cy="3309839" cx="388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5"/>
          <a:srcRect t="0" b="0" r="0" l="0"/>
          <a:stretch/>
        </p:blipFill>
        <p:spPr>
          <a:xfrm>
            <a:off y="3625125" x="380998"/>
            <a:ext cy="3142423" cx="388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/>
          <p:cNvPicPr preferRelativeResize="0"/>
          <p:nvPr/>
        </p:nvPicPr>
        <p:blipFill rotWithShape="1">
          <a:blip r:embed="rId6"/>
          <a:srcRect t="0" b="0" r="0" l="0"/>
          <a:stretch/>
        </p:blipFill>
        <p:spPr>
          <a:xfrm>
            <a:off y="131250" x="4885444"/>
            <a:ext cy="3142423" cx="38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8" name="Shape 6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9" name="Shape 609"/>
          <p:cNvPicPr preferRelativeResize="0"/>
          <p:nvPr/>
        </p:nvPicPr>
        <p:blipFill rotWithShape="1">
          <a:blip r:embed="rId3"/>
          <a:srcRect t="0" b="0" r="3926" l="0"/>
          <a:stretch/>
        </p:blipFill>
        <p:spPr>
          <a:xfrm rot="5400000">
            <a:off y="-1062614" x="1128372"/>
            <a:ext cy="9012622" cx="682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3" name="Shape 6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14" name="Shape 614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119104" x="877738"/>
            <a:ext cy="6738895" cx="738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8" name="Shape 6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19" name="Shape 619"/>
          <p:cNvPicPr preferRelativeResize="0"/>
          <p:nvPr/>
        </p:nvPicPr>
        <p:blipFill rotWithShape="1">
          <a:blip r:embed="rId3"/>
          <a:srcRect t="896" b="578" r="0" l="0"/>
          <a:stretch/>
        </p:blipFill>
        <p:spPr>
          <a:xfrm rot="5400000">
            <a:off y="-1732963" x="2312118"/>
            <a:ext cy="9144000" cx="451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3" name="Shape 6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related work at PCC</a:t>
            </a:r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l" rtl="0" lvl="0" marR="0" indent="-1524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support framework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formative assessment of instruction sessions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 culture of assessment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peer-review article assessment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outside the library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Learning Council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Committee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30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collaborative assessment efforts</a:t>
            </a:r>
          </a:p>
          <a:p>
            <a:pPr algn="l" rtl="0" lv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0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0" name="Shape 630"/>
          <p:cNvSpPr txBox="1"/>
          <p:nvPr>
            <p:ph type="title"/>
          </p:nvPr>
        </p:nvSpPr>
        <p:spPr>
          <a:xfrm>
            <a:off y="4424082" x="506504"/>
            <a:ext cy="833718" cx="619115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2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Questions?  - Discussion</a:t>
            </a:r>
          </a:p>
        </p:txBody>
      </p:sp>
      <p:pic>
        <p:nvPicPr>
          <p:cNvPr id="631" name="Shape 631"/>
          <p:cNvPicPr preferRelativeResize="0"/>
          <p:nvPr>
            <p:ph idx="2" type="pic"/>
          </p:nvPr>
        </p:nvPicPr>
        <p:blipFill rotWithShape="1">
          <a:blip r:embed="rId3"/>
          <a:srcRect t="6245" b="6244" r="0" l="0"/>
          <a:stretch/>
        </p:blipFill>
        <p:spPr>
          <a:xfrm>
            <a:off y="228600" x="277905"/>
            <a:ext cy="4176993" cx="633395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Shape 632"/>
          <p:cNvSpPr txBox="1"/>
          <p:nvPr>
            <p:ph idx="1" type="body"/>
          </p:nvPr>
        </p:nvSpPr>
        <p:spPr>
          <a:xfrm>
            <a:off y="5257798" x="506504"/>
            <a:ext cy="885825" cx="831087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4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QUESTIONS? - DISCUSSION</a:t>
            </a:r>
          </a:p>
          <a:p>
            <a:pPr algn="l" rtl="0" lvl="0" marR="0" indent="0" marL="0">
              <a:spcBef>
                <a:spcPts val="30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4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Questions? - Discussion</a:t>
            </a:r>
          </a:p>
          <a:p>
            <a:pPr algn="r" rtl="0" lvl="0" marR="0" indent="0" marL="0">
              <a:spcBef>
                <a:spcPts val="30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12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Image from: http://contentbydawn.com/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State of Library Assessment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OLA Library Assessment Survey 2014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Asked: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Who you are?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What are your top two assessment priorities?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Question: Who are you?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67 responses</a:t>
            </a:r>
          </a:p>
          <a:p>
            <a:pPr algn="l" rtl="0" lvl="0" marR="0" indent="-133350" marL="228600">
              <a:spcBef>
                <a:spcPts val="2000"/>
              </a:spcBef>
              <a:buClr>
                <a:schemeClr val="accent1"/>
              </a:buClr>
              <a:buFont typeface="Rokkitt"/>
              <a:buNone/>
            </a:pPr>
            <a:r>
              <a:t/>
            </a:r>
            <a:endParaRPr strike="noStrike" u="none" b="0" cap="none" baseline="0" sz="2000" i="0">
              <a:solidFill>
                <a:srgbClr val="59595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/>
          <a:srcRect t="0" b="0" r="0" l="0"/>
          <a:stretch/>
        </p:blipFill>
        <p:spPr>
          <a:xfrm>
            <a:off y="2384032" x="498474"/>
            <a:ext cy="3860716" cx="857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Assessment Priorities (roughly)</a:t>
            </a:r>
          </a:p>
        </p:txBody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Assessment Related to Education (48%)</a:t>
            </a:r>
          </a:p>
          <a:p>
            <a:pPr algn="l" rtl="0" lvl="1" marR="0" indent="-228600" marL="45720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Instruction / Student Success / Information Literacy</a:t>
            </a:r>
          </a:p>
          <a:p>
            <a:pPr algn="l" rtl="0" lvl="0" marR="0" indent="-228600" marL="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Library Services &amp; Programs (26%)</a:t>
            </a:r>
          </a:p>
          <a:p>
            <a:pPr algn="l" rtl="0" lvl="1" marR="0" indent="-228600" marL="45720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Reference / Resource Sharing / Outreach/ Programs</a:t>
            </a:r>
          </a:p>
          <a:p>
            <a:pPr algn="l" rtl="0" lvl="0" marR="0" indent="-228600" marL="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Collections (13%)</a:t>
            </a:r>
          </a:p>
          <a:p>
            <a:pPr algn="l" rtl="0" lvl="0" marR="0" indent="-228600" marL="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Other overall areas:</a:t>
            </a:r>
          </a:p>
          <a:p>
            <a:pPr algn="l" rtl="0" lvl="1" marR="0" indent="-228600" marL="45720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Communicating Library Value, Technology, Specific User Populations, Community Needs, Staffing</a:t>
            </a:r>
          </a:p>
          <a:p>
            <a:pPr algn="l" rtl="0" lvl="0" marR="0" indent="-228600" marL="2286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Public Library “trends”:</a:t>
            </a:r>
          </a:p>
          <a:p>
            <a:pPr algn="l" rtl="0" lvl="1" marR="0" indent="-228600" marL="457200">
              <a:lnSpc>
                <a:spcPct val="90000"/>
              </a:lnSpc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Community Needs, Program Evaluation, Funding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y="484093" x="498474"/>
            <a:ext cy="1116105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strike="noStrike" u="none" b="0" cap="none" baseline="0" sz="3600" lang="en-US" i="0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rPr>
              <a:t>Community of Assessment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y="1981200" x="498474"/>
            <a:ext cy="4144963" cx="75563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228600">
              <a:spcBef>
                <a:spcPts val="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20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Panel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Each has 10 slides (or so) to show an assessment related project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Inspire – Share – Learn From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sng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Hold your questions </a:t>
            </a: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 ASK AWAY!</a:t>
            </a:r>
          </a:p>
          <a:p>
            <a:pPr algn="l" rtl="0" lvl="1" marR="0" indent="-228600" marL="457200">
              <a:spcBef>
                <a:spcPts val="600"/>
              </a:spcBef>
              <a:buClr>
                <a:srgbClr val="B86EB8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We’ll have time at the end to ask questions</a:t>
            </a:r>
          </a:p>
          <a:p>
            <a:pPr algn="l" rtl="0" lvl="2" marR="0" indent="-228600" marL="685800">
              <a:spcBef>
                <a:spcPts val="600"/>
              </a:spcBef>
              <a:buClr>
                <a:schemeClr val="accent1"/>
              </a:buClr>
              <a:buSzPct val="75000"/>
              <a:buFont typeface="Rokkitt"/>
              <a:buChar char="■"/>
            </a:pPr>
            <a:r>
              <a:rPr strike="noStrike" u="none" b="0" cap="none" baseline="0" sz="1800" lang="en-US" i="0">
                <a:solidFill>
                  <a:srgbClr val="595959"/>
                </a:solidFill>
                <a:latin typeface="Rokkitt"/>
                <a:ea typeface="Rokkitt"/>
                <a:cs typeface="Rokkitt"/>
                <a:sym typeface="Rokkitt"/>
              </a:rPr>
              <a:t>I have a list of my own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7" name="Shape 387"/>
          <p:cNvSpPr txBox="1"/>
          <p:nvPr>
            <p:ph type="ctrTitle"/>
          </p:nvPr>
        </p:nvSpPr>
        <p:spPr>
          <a:xfrm>
            <a:off y="5334000" x="457200"/>
            <a:ext cy="8381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4400" lang="en-US" i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Plain and Simple Assessment at PSU</a:t>
            </a:r>
          </a:p>
        </p:txBody>
      </p:sp>
      <p:sp>
        <p:nvSpPr>
          <p:cNvPr id="388" name="Shape 388"/>
          <p:cNvSpPr txBox="1"/>
          <p:nvPr>
            <p:ph idx="1" type="subTitle"/>
          </p:nvPr>
        </p:nvSpPr>
        <p:spPr>
          <a:xfrm>
            <a:off y="6019800" x="457200"/>
            <a:ext cy="609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Meredith Farkas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TS001140829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