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79" r:id="rId3"/>
    <p:sldId id="316" r:id="rId4"/>
    <p:sldId id="280" r:id="rId5"/>
    <p:sldId id="281" r:id="rId6"/>
    <p:sldId id="282" r:id="rId7"/>
    <p:sldId id="283" r:id="rId8"/>
    <p:sldId id="284" r:id="rId9"/>
    <p:sldId id="291" r:id="rId10"/>
    <p:sldId id="285" r:id="rId11"/>
    <p:sldId id="306" r:id="rId12"/>
    <p:sldId id="307" r:id="rId13"/>
    <p:sldId id="286" r:id="rId14"/>
    <p:sldId id="313" r:id="rId15"/>
    <p:sldId id="257" r:id="rId16"/>
    <p:sldId id="298" r:id="rId17"/>
    <p:sldId id="296" r:id="rId18"/>
    <p:sldId id="300" r:id="rId19"/>
    <p:sldId id="302" r:id="rId20"/>
    <p:sldId id="299" r:id="rId21"/>
    <p:sldId id="294" r:id="rId22"/>
    <p:sldId id="258" r:id="rId23"/>
    <p:sldId id="259" r:id="rId24"/>
    <p:sldId id="260" r:id="rId25"/>
    <p:sldId id="261" r:id="rId26"/>
    <p:sldId id="292" r:id="rId27"/>
    <p:sldId id="308" r:id="rId28"/>
    <p:sldId id="309" r:id="rId29"/>
    <p:sldId id="310" r:id="rId30"/>
    <p:sldId id="311" r:id="rId31"/>
    <p:sldId id="312" r:id="rId32"/>
    <p:sldId id="278" r:id="rId33"/>
    <p:sldId id="266" r:id="rId34"/>
    <p:sldId id="267" r:id="rId35"/>
    <p:sldId id="268" r:id="rId36"/>
    <p:sldId id="269" r:id="rId37"/>
    <p:sldId id="288" r:id="rId38"/>
    <p:sldId id="289" r:id="rId39"/>
    <p:sldId id="290" r:id="rId40"/>
    <p:sldId id="305" r:id="rId41"/>
    <p:sldId id="314" r:id="rId42"/>
    <p:sldId id="315" r:id="rId43"/>
    <p:sldId id="293" r:id="rId44"/>
    <p:sldId id="303" r:id="rId45"/>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344" autoAdjust="0"/>
    <p:restoredTop sz="79661" autoAdjust="0"/>
  </p:normalViewPr>
  <p:slideViewPr>
    <p:cSldViewPr>
      <p:cViewPr>
        <p:scale>
          <a:sx n="150" d="100"/>
          <a:sy n="150" d="100"/>
        </p:scale>
        <p:origin x="18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2" d="100"/>
          <a:sy n="82" d="100"/>
        </p:scale>
        <p:origin x="-1878" y="-78"/>
      </p:cViewPr>
      <p:guideLst>
        <p:guide orient="horz" pos="2836"/>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BBAE1-FE3B-4AFD-AA02-4EA4E12B2C2B}" type="doc">
      <dgm:prSet loTypeId="urn:microsoft.com/office/officeart/2005/8/layout/vList4#2" loCatId="picture" qsTypeId="urn:microsoft.com/office/officeart/2005/8/quickstyle/simple1" qsCatId="simple" csTypeId="urn:microsoft.com/office/officeart/2005/8/colors/accent1_2" csCatId="accent1" phldr="1"/>
      <dgm:spPr/>
      <dgm:t>
        <a:bodyPr/>
        <a:lstStyle/>
        <a:p>
          <a:endParaRPr lang="en-US"/>
        </a:p>
      </dgm:t>
    </dgm:pt>
    <dgm:pt modelId="{FAFD3C5F-FAEF-4371-8DCC-1EBC7CCB349B}">
      <dgm:prSet phldrT="[Text]"/>
      <dgm:spPr>
        <a:solidFill>
          <a:schemeClr val="accent5"/>
        </a:solidFill>
      </dgm:spPr>
      <dgm:t>
        <a:bodyPr/>
        <a:lstStyle/>
        <a:p>
          <a:r>
            <a:rPr lang="en-US" dirty="0" smtClean="0"/>
            <a:t>Survey with open ended questions</a:t>
          </a:r>
          <a:endParaRPr lang="en-US" dirty="0"/>
        </a:p>
      </dgm:t>
    </dgm:pt>
    <dgm:pt modelId="{D04CA6AF-E5B0-40C4-AA86-117FF83B6EA4}" type="parTrans" cxnId="{D278E00E-D844-4EC2-810E-96C60DE81B47}">
      <dgm:prSet/>
      <dgm:spPr/>
      <dgm:t>
        <a:bodyPr/>
        <a:lstStyle/>
        <a:p>
          <a:endParaRPr lang="en-US"/>
        </a:p>
      </dgm:t>
    </dgm:pt>
    <dgm:pt modelId="{A19D42B9-2C7F-4E58-A2EC-923EFDA35000}" type="sibTrans" cxnId="{D278E00E-D844-4EC2-810E-96C60DE81B47}">
      <dgm:prSet/>
      <dgm:spPr/>
      <dgm:t>
        <a:bodyPr/>
        <a:lstStyle/>
        <a:p>
          <a:endParaRPr lang="en-US"/>
        </a:p>
      </dgm:t>
    </dgm:pt>
    <dgm:pt modelId="{A3C48594-F236-43F7-86E1-775B7C75F91D}">
      <dgm:prSet phldrT="[Text]"/>
      <dgm:spPr>
        <a:solidFill>
          <a:schemeClr val="accent3"/>
        </a:solidFill>
      </dgm:spPr>
      <dgm:t>
        <a:bodyPr/>
        <a:lstStyle/>
        <a:p>
          <a:r>
            <a:rPr lang="en-US" dirty="0" smtClean="0"/>
            <a:t>Focus Groups</a:t>
          </a:r>
          <a:endParaRPr lang="en-US" dirty="0"/>
        </a:p>
      </dgm:t>
    </dgm:pt>
    <dgm:pt modelId="{89DCA4C9-FF39-4CF3-8BCA-E05B76291A34}" type="parTrans" cxnId="{FB5B4571-F707-4C31-BA38-D00D7FBA5BC6}">
      <dgm:prSet/>
      <dgm:spPr/>
      <dgm:t>
        <a:bodyPr/>
        <a:lstStyle/>
        <a:p>
          <a:endParaRPr lang="en-US"/>
        </a:p>
      </dgm:t>
    </dgm:pt>
    <dgm:pt modelId="{B4544F79-0A91-4485-8F2B-B196A89BB7B3}" type="sibTrans" cxnId="{FB5B4571-F707-4C31-BA38-D00D7FBA5BC6}">
      <dgm:prSet/>
      <dgm:spPr/>
      <dgm:t>
        <a:bodyPr/>
        <a:lstStyle/>
        <a:p>
          <a:endParaRPr lang="en-US"/>
        </a:p>
      </dgm:t>
    </dgm:pt>
    <dgm:pt modelId="{A96663CA-17BF-41AC-96C0-DB9846CDA362}">
      <dgm:prSet/>
      <dgm:spPr>
        <a:solidFill>
          <a:schemeClr val="accent6"/>
        </a:solidFill>
      </dgm:spPr>
      <dgm:t>
        <a:bodyPr/>
        <a:lstStyle/>
        <a:p>
          <a:endParaRPr lang="en-US" dirty="0"/>
        </a:p>
      </dgm:t>
    </dgm:pt>
    <dgm:pt modelId="{80DA4B07-C9AC-48FB-B877-467CF57799A6}" type="parTrans" cxnId="{FC45B47E-A9BF-4E15-B699-96296C134CD1}">
      <dgm:prSet/>
      <dgm:spPr/>
      <dgm:t>
        <a:bodyPr/>
        <a:lstStyle/>
        <a:p>
          <a:endParaRPr lang="en-US"/>
        </a:p>
      </dgm:t>
    </dgm:pt>
    <dgm:pt modelId="{362E75E2-4FEF-48C8-A569-22D5960F4405}" type="sibTrans" cxnId="{FC45B47E-A9BF-4E15-B699-96296C134CD1}">
      <dgm:prSet/>
      <dgm:spPr/>
      <dgm:t>
        <a:bodyPr/>
        <a:lstStyle/>
        <a:p>
          <a:endParaRPr lang="en-US"/>
        </a:p>
      </dgm:t>
    </dgm:pt>
    <dgm:pt modelId="{31CC6945-C09F-4934-8F02-749E39562D58}">
      <dgm:prSet phldrT="[Text]"/>
      <dgm:spPr>
        <a:solidFill>
          <a:schemeClr val="accent4"/>
        </a:solidFill>
      </dgm:spPr>
      <dgm:t>
        <a:bodyPr/>
        <a:lstStyle/>
        <a:p>
          <a:r>
            <a:rPr lang="en-US" dirty="0" smtClean="0"/>
            <a:t>Survey (quantitative) </a:t>
          </a:r>
          <a:endParaRPr lang="en-US" dirty="0"/>
        </a:p>
      </dgm:t>
    </dgm:pt>
    <dgm:pt modelId="{8D56E729-E335-4AC4-BC82-2197C9C7FA0B}" type="sibTrans" cxnId="{59CA2634-FD2A-496A-A793-B6637E336C66}">
      <dgm:prSet/>
      <dgm:spPr/>
      <dgm:t>
        <a:bodyPr/>
        <a:lstStyle/>
        <a:p>
          <a:endParaRPr lang="en-US"/>
        </a:p>
      </dgm:t>
    </dgm:pt>
    <dgm:pt modelId="{87AA8CAA-2BDA-4B5E-83D1-66B67148F7EC}" type="parTrans" cxnId="{59CA2634-FD2A-496A-A793-B6637E336C66}">
      <dgm:prSet/>
      <dgm:spPr/>
      <dgm:t>
        <a:bodyPr/>
        <a:lstStyle/>
        <a:p>
          <a:endParaRPr lang="en-US"/>
        </a:p>
      </dgm:t>
    </dgm:pt>
    <dgm:pt modelId="{876D0D10-34DA-4CC6-96BC-D60D7B955BA4}" type="pres">
      <dgm:prSet presAssocID="{89FBBAE1-FE3B-4AFD-AA02-4EA4E12B2C2B}" presName="linear" presStyleCnt="0">
        <dgm:presLayoutVars>
          <dgm:dir/>
          <dgm:resizeHandles val="exact"/>
        </dgm:presLayoutVars>
      </dgm:prSet>
      <dgm:spPr/>
      <dgm:t>
        <a:bodyPr/>
        <a:lstStyle/>
        <a:p>
          <a:endParaRPr lang="en-US"/>
        </a:p>
      </dgm:t>
    </dgm:pt>
    <dgm:pt modelId="{BB691D44-337B-4FF3-BFBA-8B3F41610DB3}" type="pres">
      <dgm:prSet presAssocID="{31CC6945-C09F-4934-8F02-749E39562D58}" presName="comp" presStyleCnt="0"/>
      <dgm:spPr/>
    </dgm:pt>
    <dgm:pt modelId="{E1DA772C-391F-4622-86C4-A12754DDDA0B}" type="pres">
      <dgm:prSet presAssocID="{31CC6945-C09F-4934-8F02-749E39562D58}" presName="box" presStyleLbl="node1" presStyleIdx="0" presStyleCnt="4" custLinFactNeighborY="-14000"/>
      <dgm:spPr/>
      <dgm:t>
        <a:bodyPr/>
        <a:lstStyle/>
        <a:p>
          <a:endParaRPr lang="en-US"/>
        </a:p>
      </dgm:t>
    </dgm:pt>
    <dgm:pt modelId="{BAA8FC59-EE2D-43BA-BB08-A4C1C3B80C17}" type="pres">
      <dgm:prSet presAssocID="{31CC6945-C09F-4934-8F02-749E39562D58}"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4000" r="-4000"/>
          </a:stretch>
        </a:blipFill>
      </dgm:spPr>
      <dgm:t>
        <a:bodyPr/>
        <a:lstStyle/>
        <a:p>
          <a:endParaRPr lang="en-US"/>
        </a:p>
      </dgm:t>
    </dgm:pt>
    <dgm:pt modelId="{63C5F238-C6FF-4820-8144-2E39832B2953}" type="pres">
      <dgm:prSet presAssocID="{31CC6945-C09F-4934-8F02-749E39562D58}" presName="text" presStyleLbl="node1" presStyleIdx="0" presStyleCnt="4">
        <dgm:presLayoutVars>
          <dgm:bulletEnabled val="1"/>
        </dgm:presLayoutVars>
      </dgm:prSet>
      <dgm:spPr/>
      <dgm:t>
        <a:bodyPr/>
        <a:lstStyle/>
        <a:p>
          <a:endParaRPr lang="en-US"/>
        </a:p>
      </dgm:t>
    </dgm:pt>
    <dgm:pt modelId="{565EA09E-A206-49BD-BF4E-FB2D2825A3E3}" type="pres">
      <dgm:prSet presAssocID="{8D56E729-E335-4AC4-BC82-2197C9C7FA0B}" presName="spacer" presStyleCnt="0"/>
      <dgm:spPr/>
    </dgm:pt>
    <dgm:pt modelId="{114BE096-D8E7-4993-9487-C933DDBBA5A1}" type="pres">
      <dgm:prSet presAssocID="{FAFD3C5F-FAEF-4371-8DCC-1EBC7CCB349B}" presName="comp" presStyleCnt="0"/>
      <dgm:spPr/>
    </dgm:pt>
    <dgm:pt modelId="{4EDF6BF7-DA19-42E3-B81A-132A5B195626}" type="pres">
      <dgm:prSet presAssocID="{FAFD3C5F-FAEF-4371-8DCC-1EBC7CCB349B}" presName="box" presStyleLbl="node1" presStyleIdx="1" presStyleCnt="4"/>
      <dgm:spPr/>
      <dgm:t>
        <a:bodyPr/>
        <a:lstStyle/>
        <a:p>
          <a:endParaRPr lang="en-US"/>
        </a:p>
      </dgm:t>
    </dgm:pt>
    <dgm:pt modelId="{A729D3E7-027C-49D5-ABFE-910444E65000}" type="pres">
      <dgm:prSet presAssocID="{FAFD3C5F-FAEF-4371-8DCC-1EBC7CCB349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3000" r="-13000"/>
          </a:stretch>
        </a:blipFill>
      </dgm:spPr>
      <dgm:t>
        <a:bodyPr/>
        <a:lstStyle/>
        <a:p>
          <a:endParaRPr lang="en-US"/>
        </a:p>
      </dgm:t>
    </dgm:pt>
    <dgm:pt modelId="{81CCF8EF-E567-4FB6-AC47-5C4275F07816}" type="pres">
      <dgm:prSet presAssocID="{FAFD3C5F-FAEF-4371-8DCC-1EBC7CCB349B}" presName="text" presStyleLbl="node1" presStyleIdx="1" presStyleCnt="4">
        <dgm:presLayoutVars>
          <dgm:bulletEnabled val="1"/>
        </dgm:presLayoutVars>
      </dgm:prSet>
      <dgm:spPr/>
      <dgm:t>
        <a:bodyPr/>
        <a:lstStyle/>
        <a:p>
          <a:endParaRPr lang="en-US"/>
        </a:p>
      </dgm:t>
    </dgm:pt>
    <dgm:pt modelId="{AB2A2EF9-C62A-43F1-BC0A-CF0F4C477BF7}" type="pres">
      <dgm:prSet presAssocID="{A19D42B9-2C7F-4E58-A2EC-923EFDA35000}" presName="spacer" presStyleCnt="0"/>
      <dgm:spPr/>
    </dgm:pt>
    <dgm:pt modelId="{A7C30A87-57D9-4141-83ED-1E527510AE4F}" type="pres">
      <dgm:prSet presAssocID="{A3C48594-F236-43F7-86E1-775B7C75F91D}" presName="comp" presStyleCnt="0"/>
      <dgm:spPr/>
    </dgm:pt>
    <dgm:pt modelId="{D876E36C-DE9C-4007-8508-7C7453388291}" type="pres">
      <dgm:prSet presAssocID="{A3C48594-F236-43F7-86E1-775B7C75F91D}" presName="box" presStyleLbl="node1" presStyleIdx="2" presStyleCnt="4" custLinFactNeighborY="0"/>
      <dgm:spPr/>
      <dgm:t>
        <a:bodyPr/>
        <a:lstStyle/>
        <a:p>
          <a:endParaRPr lang="en-US"/>
        </a:p>
      </dgm:t>
    </dgm:pt>
    <dgm:pt modelId="{5390B09B-1C51-476B-903B-BFDF35D68808}" type="pres">
      <dgm:prSet presAssocID="{A3C48594-F236-43F7-86E1-775B7C75F91D}"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t="-5000" b="-5000"/>
          </a:stretch>
        </a:blipFill>
      </dgm:spPr>
      <dgm:t>
        <a:bodyPr/>
        <a:lstStyle/>
        <a:p>
          <a:endParaRPr lang="en-US"/>
        </a:p>
      </dgm:t>
    </dgm:pt>
    <dgm:pt modelId="{7F32EE17-668D-4F4A-8A12-442895DD8B4F}" type="pres">
      <dgm:prSet presAssocID="{A3C48594-F236-43F7-86E1-775B7C75F91D}" presName="text" presStyleLbl="node1" presStyleIdx="2" presStyleCnt="4">
        <dgm:presLayoutVars>
          <dgm:bulletEnabled val="1"/>
        </dgm:presLayoutVars>
      </dgm:prSet>
      <dgm:spPr/>
      <dgm:t>
        <a:bodyPr/>
        <a:lstStyle/>
        <a:p>
          <a:endParaRPr lang="en-US"/>
        </a:p>
      </dgm:t>
    </dgm:pt>
    <dgm:pt modelId="{10475E79-6E2B-4591-8469-C59BE6A91029}" type="pres">
      <dgm:prSet presAssocID="{B4544F79-0A91-4485-8F2B-B196A89BB7B3}" presName="spacer" presStyleCnt="0"/>
      <dgm:spPr/>
    </dgm:pt>
    <dgm:pt modelId="{AE943F01-03F0-4D6D-B7E4-039B94A97910}" type="pres">
      <dgm:prSet presAssocID="{A96663CA-17BF-41AC-96C0-DB9846CDA362}" presName="comp" presStyleCnt="0"/>
      <dgm:spPr/>
    </dgm:pt>
    <dgm:pt modelId="{47FC4104-8389-45CA-9CA1-41945F03FD46}" type="pres">
      <dgm:prSet presAssocID="{A96663CA-17BF-41AC-96C0-DB9846CDA362}" presName="box" presStyleLbl="node1" presStyleIdx="3" presStyleCnt="4" custLinFactNeighborX="909" custLinFactNeighborY="-671"/>
      <dgm:spPr/>
      <dgm:t>
        <a:bodyPr/>
        <a:lstStyle/>
        <a:p>
          <a:endParaRPr lang="en-US"/>
        </a:p>
      </dgm:t>
    </dgm:pt>
    <dgm:pt modelId="{D64B8B58-B51E-4F5F-BEF7-C3D44E8B08FB}" type="pres">
      <dgm:prSet presAssocID="{A96663CA-17BF-41AC-96C0-DB9846CDA362}"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1000" r="-1000"/>
          </a:stretch>
        </a:blipFill>
      </dgm:spPr>
      <dgm:t>
        <a:bodyPr/>
        <a:lstStyle/>
        <a:p>
          <a:endParaRPr lang="en-US"/>
        </a:p>
      </dgm:t>
    </dgm:pt>
    <dgm:pt modelId="{A31A93C5-FA21-47AC-B611-D689BAFFBA52}" type="pres">
      <dgm:prSet presAssocID="{A96663CA-17BF-41AC-96C0-DB9846CDA362}" presName="text" presStyleLbl="node1" presStyleIdx="3" presStyleCnt="4">
        <dgm:presLayoutVars>
          <dgm:bulletEnabled val="1"/>
        </dgm:presLayoutVars>
      </dgm:prSet>
      <dgm:spPr/>
      <dgm:t>
        <a:bodyPr/>
        <a:lstStyle/>
        <a:p>
          <a:endParaRPr lang="en-US"/>
        </a:p>
      </dgm:t>
    </dgm:pt>
  </dgm:ptLst>
  <dgm:cxnLst>
    <dgm:cxn modelId="{1448A967-B758-4B2D-BCBE-2916A87AE126}" type="presOf" srcId="{A3C48594-F236-43F7-86E1-775B7C75F91D}" destId="{7F32EE17-668D-4F4A-8A12-442895DD8B4F}" srcOrd="1" destOrd="0" presId="urn:microsoft.com/office/officeart/2005/8/layout/vList4#2"/>
    <dgm:cxn modelId="{A6BA7678-4E78-496B-BCDB-C5B290C95E50}" type="presOf" srcId="{A96663CA-17BF-41AC-96C0-DB9846CDA362}" destId="{A31A93C5-FA21-47AC-B611-D689BAFFBA52}" srcOrd="1" destOrd="0" presId="urn:microsoft.com/office/officeart/2005/8/layout/vList4#2"/>
    <dgm:cxn modelId="{632C5049-ECE7-4ECA-AB2D-BC22FCA18D1B}" type="presOf" srcId="{A3C48594-F236-43F7-86E1-775B7C75F91D}" destId="{D876E36C-DE9C-4007-8508-7C7453388291}" srcOrd="0" destOrd="0" presId="urn:microsoft.com/office/officeart/2005/8/layout/vList4#2"/>
    <dgm:cxn modelId="{AD8512A7-D25B-439C-A7F0-66CCE84CB782}" type="presOf" srcId="{A96663CA-17BF-41AC-96C0-DB9846CDA362}" destId="{47FC4104-8389-45CA-9CA1-41945F03FD46}" srcOrd="0" destOrd="0" presId="urn:microsoft.com/office/officeart/2005/8/layout/vList4#2"/>
    <dgm:cxn modelId="{FB5B4571-F707-4C31-BA38-D00D7FBA5BC6}" srcId="{89FBBAE1-FE3B-4AFD-AA02-4EA4E12B2C2B}" destId="{A3C48594-F236-43F7-86E1-775B7C75F91D}" srcOrd="2" destOrd="0" parTransId="{89DCA4C9-FF39-4CF3-8BCA-E05B76291A34}" sibTransId="{B4544F79-0A91-4485-8F2B-B196A89BB7B3}"/>
    <dgm:cxn modelId="{FC45B47E-A9BF-4E15-B699-96296C134CD1}" srcId="{89FBBAE1-FE3B-4AFD-AA02-4EA4E12B2C2B}" destId="{A96663CA-17BF-41AC-96C0-DB9846CDA362}" srcOrd="3" destOrd="0" parTransId="{80DA4B07-C9AC-48FB-B877-467CF57799A6}" sibTransId="{362E75E2-4FEF-48C8-A569-22D5960F4405}"/>
    <dgm:cxn modelId="{CD7D75AC-4F67-4C40-ABAE-425710208564}" type="presOf" srcId="{FAFD3C5F-FAEF-4371-8DCC-1EBC7CCB349B}" destId="{4EDF6BF7-DA19-42E3-B81A-132A5B195626}" srcOrd="0" destOrd="0" presId="urn:microsoft.com/office/officeart/2005/8/layout/vList4#2"/>
    <dgm:cxn modelId="{D278E00E-D844-4EC2-810E-96C60DE81B47}" srcId="{89FBBAE1-FE3B-4AFD-AA02-4EA4E12B2C2B}" destId="{FAFD3C5F-FAEF-4371-8DCC-1EBC7CCB349B}" srcOrd="1" destOrd="0" parTransId="{D04CA6AF-E5B0-40C4-AA86-117FF83B6EA4}" sibTransId="{A19D42B9-2C7F-4E58-A2EC-923EFDA35000}"/>
    <dgm:cxn modelId="{AC383436-5564-4B8B-A76A-6187B845477D}" type="presOf" srcId="{FAFD3C5F-FAEF-4371-8DCC-1EBC7CCB349B}" destId="{81CCF8EF-E567-4FB6-AC47-5C4275F07816}" srcOrd="1" destOrd="0" presId="urn:microsoft.com/office/officeart/2005/8/layout/vList4#2"/>
    <dgm:cxn modelId="{48838BAD-6F36-4E87-A632-2C4064BA668F}" type="presOf" srcId="{89FBBAE1-FE3B-4AFD-AA02-4EA4E12B2C2B}" destId="{876D0D10-34DA-4CC6-96BC-D60D7B955BA4}" srcOrd="0" destOrd="0" presId="urn:microsoft.com/office/officeart/2005/8/layout/vList4#2"/>
    <dgm:cxn modelId="{CE763144-27FB-4B81-8E57-33905B27EEFA}" type="presOf" srcId="{31CC6945-C09F-4934-8F02-749E39562D58}" destId="{E1DA772C-391F-4622-86C4-A12754DDDA0B}" srcOrd="0" destOrd="0" presId="urn:microsoft.com/office/officeart/2005/8/layout/vList4#2"/>
    <dgm:cxn modelId="{F9393F0D-F905-4917-B9ED-DBDC37A48EE7}" type="presOf" srcId="{31CC6945-C09F-4934-8F02-749E39562D58}" destId="{63C5F238-C6FF-4820-8144-2E39832B2953}" srcOrd="1" destOrd="0" presId="urn:microsoft.com/office/officeart/2005/8/layout/vList4#2"/>
    <dgm:cxn modelId="{59CA2634-FD2A-496A-A793-B6637E336C66}" srcId="{89FBBAE1-FE3B-4AFD-AA02-4EA4E12B2C2B}" destId="{31CC6945-C09F-4934-8F02-749E39562D58}" srcOrd="0" destOrd="0" parTransId="{87AA8CAA-2BDA-4B5E-83D1-66B67148F7EC}" sibTransId="{8D56E729-E335-4AC4-BC82-2197C9C7FA0B}"/>
    <dgm:cxn modelId="{674FF3C2-4260-422A-AE2C-83B8B770EB28}" type="presParOf" srcId="{876D0D10-34DA-4CC6-96BC-D60D7B955BA4}" destId="{BB691D44-337B-4FF3-BFBA-8B3F41610DB3}" srcOrd="0" destOrd="0" presId="urn:microsoft.com/office/officeart/2005/8/layout/vList4#2"/>
    <dgm:cxn modelId="{476A066E-6FB7-41C1-9943-AB003F6FF05F}" type="presParOf" srcId="{BB691D44-337B-4FF3-BFBA-8B3F41610DB3}" destId="{E1DA772C-391F-4622-86C4-A12754DDDA0B}" srcOrd="0" destOrd="0" presId="urn:microsoft.com/office/officeart/2005/8/layout/vList4#2"/>
    <dgm:cxn modelId="{6B0EC80B-99A7-4A5C-8BF4-5E23D8E229F7}" type="presParOf" srcId="{BB691D44-337B-4FF3-BFBA-8B3F41610DB3}" destId="{BAA8FC59-EE2D-43BA-BB08-A4C1C3B80C17}" srcOrd="1" destOrd="0" presId="urn:microsoft.com/office/officeart/2005/8/layout/vList4#2"/>
    <dgm:cxn modelId="{BFE449D4-EBAB-4498-8735-C993CF3D2F30}" type="presParOf" srcId="{BB691D44-337B-4FF3-BFBA-8B3F41610DB3}" destId="{63C5F238-C6FF-4820-8144-2E39832B2953}" srcOrd="2" destOrd="0" presId="urn:microsoft.com/office/officeart/2005/8/layout/vList4#2"/>
    <dgm:cxn modelId="{DD226D80-BA34-4FEB-A3DB-88DDA7D80FED}" type="presParOf" srcId="{876D0D10-34DA-4CC6-96BC-D60D7B955BA4}" destId="{565EA09E-A206-49BD-BF4E-FB2D2825A3E3}" srcOrd="1" destOrd="0" presId="urn:microsoft.com/office/officeart/2005/8/layout/vList4#2"/>
    <dgm:cxn modelId="{C068BFF5-33BF-4EAA-B58C-537C25A2C3DE}" type="presParOf" srcId="{876D0D10-34DA-4CC6-96BC-D60D7B955BA4}" destId="{114BE096-D8E7-4993-9487-C933DDBBA5A1}" srcOrd="2" destOrd="0" presId="urn:microsoft.com/office/officeart/2005/8/layout/vList4#2"/>
    <dgm:cxn modelId="{C39BC83A-513C-4A04-B3FE-6967EBA5C527}" type="presParOf" srcId="{114BE096-D8E7-4993-9487-C933DDBBA5A1}" destId="{4EDF6BF7-DA19-42E3-B81A-132A5B195626}" srcOrd="0" destOrd="0" presId="urn:microsoft.com/office/officeart/2005/8/layout/vList4#2"/>
    <dgm:cxn modelId="{43046FB8-28F6-4504-99FE-9E24709CC3ED}" type="presParOf" srcId="{114BE096-D8E7-4993-9487-C933DDBBA5A1}" destId="{A729D3E7-027C-49D5-ABFE-910444E65000}" srcOrd="1" destOrd="0" presId="urn:microsoft.com/office/officeart/2005/8/layout/vList4#2"/>
    <dgm:cxn modelId="{D60B88E4-482D-4BED-9371-7B572167DE67}" type="presParOf" srcId="{114BE096-D8E7-4993-9487-C933DDBBA5A1}" destId="{81CCF8EF-E567-4FB6-AC47-5C4275F07816}" srcOrd="2" destOrd="0" presId="urn:microsoft.com/office/officeart/2005/8/layout/vList4#2"/>
    <dgm:cxn modelId="{302D37A1-35C0-429E-94B8-267F1E22FE95}" type="presParOf" srcId="{876D0D10-34DA-4CC6-96BC-D60D7B955BA4}" destId="{AB2A2EF9-C62A-43F1-BC0A-CF0F4C477BF7}" srcOrd="3" destOrd="0" presId="urn:microsoft.com/office/officeart/2005/8/layout/vList4#2"/>
    <dgm:cxn modelId="{186FBBF6-DB39-4560-8034-002D89E8E850}" type="presParOf" srcId="{876D0D10-34DA-4CC6-96BC-D60D7B955BA4}" destId="{A7C30A87-57D9-4141-83ED-1E527510AE4F}" srcOrd="4" destOrd="0" presId="urn:microsoft.com/office/officeart/2005/8/layout/vList4#2"/>
    <dgm:cxn modelId="{6CC74DFF-8CDF-46DC-909E-39BA2689EB84}" type="presParOf" srcId="{A7C30A87-57D9-4141-83ED-1E527510AE4F}" destId="{D876E36C-DE9C-4007-8508-7C7453388291}" srcOrd="0" destOrd="0" presId="urn:microsoft.com/office/officeart/2005/8/layout/vList4#2"/>
    <dgm:cxn modelId="{DE84C28B-611B-43BC-B3C8-6DBF03CD3467}" type="presParOf" srcId="{A7C30A87-57D9-4141-83ED-1E527510AE4F}" destId="{5390B09B-1C51-476B-903B-BFDF35D68808}" srcOrd="1" destOrd="0" presId="urn:microsoft.com/office/officeart/2005/8/layout/vList4#2"/>
    <dgm:cxn modelId="{1AAC7B4C-4357-4D46-A9E3-B39BCB94EE31}" type="presParOf" srcId="{A7C30A87-57D9-4141-83ED-1E527510AE4F}" destId="{7F32EE17-668D-4F4A-8A12-442895DD8B4F}" srcOrd="2" destOrd="0" presId="urn:microsoft.com/office/officeart/2005/8/layout/vList4#2"/>
    <dgm:cxn modelId="{527D82F3-074C-47A0-9C2F-EC63DE53C6B1}" type="presParOf" srcId="{876D0D10-34DA-4CC6-96BC-D60D7B955BA4}" destId="{10475E79-6E2B-4591-8469-C59BE6A91029}" srcOrd="5" destOrd="0" presId="urn:microsoft.com/office/officeart/2005/8/layout/vList4#2"/>
    <dgm:cxn modelId="{25622C25-6776-46CC-A5CC-8008F522AC3F}" type="presParOf" srcId="{876D0D10-34DA-4CC6-96BC-D60D7B955BA4}" destId="{AE943F01-03F0-4D6D-B7E4-039B94A97910}" srcOrd="6" destOrd="0" presId="urn:microsoft.com/office/officeart/2005/8/layout/vList4#2"/>
    <dgm:cxn modelId="{6B400B71-964B-46F7-89D0-5E50CF0E5FAF}" type="presParOf" srcId="{AE943F01-03F0-4D6D-B7E4-039B94A97910}" destId="{47FC4104-8389-45CA-9CA1-41945F03FD46}" srcOrd="0" destOrd="0" presId="urn:microsoft.com/office/officeart/2005/8/layout/vList4#2"/>
    <dgm:cxn modelId="{20F51A87-89B2-4C44-B5A1-65D4CF47D872}" type="presParOf" srcId="{AE943F01-03F0-4D6D-B7E4-039B94A97910}" destId="{D64B8B58-B51E-4F5F-BEF7-C3D44E8B08FB}" srcOrd="1" destOrd="0" presId="urn:microsoft.com/office/officeart/2005/8/layout/vList4#2"/>
    <dgm:cxn modelId="{A9CEB2D9-9EAF-4994-86D2-F459650E303F}" type="presParOf" srcId="{AE943F01-03F0-4D6D-B7E4-039B94A97910}" destId="{A31A93C5-FA21-47AC-B611-D689BAFFBA52}"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354C42-612C-474F-B6CA-ED82EC154F6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FADD5F37-2D37-4391-AC39-4625147CCA1A}">
      <dgm:prSet phldrT="[Text]"/>
      <dgm:spPr/>
      <dgm:t>
        <a:bodyPr/>
        <a:lstStyle/>
        <a:p>
          <a:r>
            <a:rPr lang="en-US" dirty="0" smtClean="0"/>
            <a:t>Presents priority challenges</a:t>
          </a:r>
          <a:endParaRPr lang="en-US" dirty="0"/>
        </a:p>
      </dgm:t>
    </dgm:pt>
    <dgm:pt modelId="{936C2282-DAB9-42BD-BA3E-350FC05E0F9B}" type="parTrans" cxnId="{C23F42C5-1A50-4345-A05C-CECD1592FB84}">
      <dgm:prSet/>
      <dgm:spPr/>
      <dgm:t>
        <a:bodyPr/>
        <a:lstStyle/>
        <a:p>
          <a:endParaRPr lang="en-US"/>
        </a:p>
      </dgm:t>
    </dgm:pt>
    <dgm:pt modelId="{4039279B-0C4B-4D9A-A2C9-9AEA5A85AF91}" type="sibTrans" cxnId="{C23F42C5-1A50-4345-A05C-CECD1592FB84}">
      <dgm:prSet/>
      <dgm:spPr/>
      <dgm:t>
        <a:bodyPr/>
        <a:lstStyle/>
        <a:p>
          <a:endParaRPr lang="en-US"/>
        </a:p>
      </dgm:t>
    </dgm:pt>
    <dgm:pt modelId="{87134AF6-4455-427C-A3AB-2773A5711175}">
      <dgm:prSet phldrT="[Text]"/>
      <dgm:spPr/>
      <dgm:t>
        <a:bodyPr/>
        <a:lstStyle/>
        <a:p>
          <a:r>
            <a:rPr lang="en-US" dirty="0" smtClean="0"/>
            <a:t>Provides rich detail</a:t>
          </a:r>
          <a:endParaRPr lang="en-US" dirty="0"/>
        </a:p>
      </dgm:t>
    </dgm:pt>
    <dgm:pt modelId="{B29D115E-F409-41FB-9956-CC7CCD22B037}" type="parTrans" cxnId="{07336523-1683-4B25-BCCB-E96D5B02BAA1}">
      <dgm:prSet/>
      <dgm:spPr/>
      <dgm:t>
        <a:bodyPr/>
        <a:lstStyle/>
        <a:p>
          <a:endParaRPr lang="en-US"/>
        </a:p>
      </dgm:t>
    </dgm:pt>
    <dgm:pt modelId="{8409FE01-E988-4D31-8575-AA59AE49B23E}" type="sibTrans" cxnId="{07336523-1683-4B25-BCCB-E96D5B02BAA1}">
      <dgm:prSet/>
      <dgm:spPr/>
      <dgm:t>
        <a:bodyPr/>
        <a:lstStyle/>
        <a:p>
          <a:endParaRPr lang="en-US"/>
        </a:p>
      </dgm:t>
    </dgm:pt>
    <dgm:pt modelId="{ED20F58A-EB27-4E6C-83FD-F4C509C47763}" type="pres">
      <dgm:prSet presAssocID="{35354C42-612C-474F-B6CA-ED82EC154F66}" presName="compositeShape" presStyleCnt="0">
        <dgm:presLayoutVars>
          <dgm:chMax val="2"/>
          <dgm:dir/>
          <dgm:resizeHandles val="exact"/>
        </dgm:presLayoutVars>
      </dgm:prSet>
      <dgm:spPr/>
      <dgm:t>
        <a:bodyPr/>
        <a:lstStyle/>
        <a:p>
          <a:endParaRPr lang="en-US"/>
        </a:p>
      </dgm:t>
    </dgm:pt>
    <dgm:pt modelId="{697FA6C2-8A6E-46E8-B11A-C500920CD352}" type="pres">
      <dgm:prSet presAssocID="{35354C42-612C-474F-B6CA-ED82EC154F66}" presName="divider" presStyleLbl="fgShp" presStyleIdx="0" presStyleCnt="1"/>
      <dgm:spPr/>
    </dgm:pt>
    <dgm:pt modelId="{ED530D4A-2D31-4165-8CB6-FF511DD1678C}" type="pres">
      <dgm:prSet presAssocID="{FADD5F37-2D37-4391-AC39-4625147CCA1A}" presName="downArrow" presStyleLbl="node1" presStyleIdx="0" presStyleCnt="2"/>
      <dgm:spPr>
        <a:solidFill>
          <a:schemeClr val="accent2"/>
        </a:solidFill>
        <a:ln>
          <a:solidFill>
            <a:schemeClr val="accent2"/>
          </a:solidFill>
        </a:ln>
      </dgm:spPr>
    </dgm:pt>
    <dgm:pt modelId="{D3618F0D-4DBB-4A0E-9DE4-3B40508B8FE9}" type="pres">
      <dgm:prSet presAssocID="{FADD5F37-2D37-4391-AC39-4625147CCA1A}" presName="downArrowText" presStyleLbl="revTx" presStyleIdx="0" presStyleCnt="2">
        <dgm:presLayoutVars>
          <dgm:bulletEnabled val="1"/>
        </dgm:presLayoutVars>
      </dgm:prSet>
      <dgm:spPr/>
      <dgm:t>
        <a:bodyPr/>
        <a:lstStyle/>
        <a:p>
          <a:endParaRPr lang="en-US"/>
        </a:p>
      </dgm:t>
    </dgm:pt>
    <dgm:pt modelId="{EF6B8634-937A-48F0-96FE-42C41E4E8506}" type="pres">
      <dgm:prSet presAssocID="{87134AF6-4455-427C-A3AB-2773A5711175}" presName="upArrow" presStyleLbl="node1" presStyleIdx="1" presStyleCnt="2"/>
      <dgm:spPr>
        <a:solidFill>
          <a:schemeClr val="accent3"/>
        </a:solidFill>
        <a:ln>
          <a:solidFill>
            <a:schemeClr val="accent3"/>
          </a:solidFill>
        </a:ln>
      </dgm:spPr>
    </dgm:pt>
    <dgm:pt modelId="{ABCDF99E-29CA-481D-B88D-786BB378756A}" type="pres">
      <dgm:prSet presAssocID="{87134AF6-4455-427C-A3AB-2773A5711175}" presName="upArrowText" presStyleLbl="revTx" presStyleIdx="1" presStyleCnt="2">
        <dgm:presLayoutVars>
          <dgm:bulletEnabled val="1"/>
        </dgm:presLayoutVars>
      </dgm:prSet>
      <dgm:spPr/>
      <dgm:t>
        <a:bodyPr/>
        <a:lstStyle/>
        <a:p>
          <a:endParaRPr lang="en-US"/>
        </a:p>
      </dgm:t>
    </dgm:pt>
  </dgm:ptLst>
  <dgm:cxnLst>
    <dgm:cxn modelId="{77F7C477-1F34-4D8E-AC23-15D20EF399E9}" type="presOf" srcId="{87134AF6-4455-427C-A3AB-2773A5711175}" destId="{ABCDF99E-29CA-481D-B88D-786BB378756A}" srcOrd="0" destOrd="0" presId="urn:microsoft.com/office/officeart/2005/8/layout/arrow3"/>
    <dgm:cxn modelId="{46C123BE-2028-494A-8B0E-E97216BEE017}" type="presOf" srcId="{35354C42-612C-474F-B6CA-ED82EC154F66}" destId="{ED20F58A-EB27-4E6C-83FD-F4C509C47763}" srcOrd="0" destOrd="0" presId="urn:microsoft.com/office/officeart/2005/8/layout/arrow3"/>
    <dgm:cxn modelId="{C23F42C5-1A50-4345-A05C-CECD1592FB84}" srcId="{35354C42-612C-474F-B6CA-ED82EC154F66}" destId="{FADD5F37-2D37-4391-AC39-4625147CCA1A}" srcOrd="0" destOrd="0" parTransId="{936C2282-DAB9-42BD-BA3E-350FC05E0F9B}" sibTransId="{4039279B-0C4B-4D9A-A2C9-9AEA5A85AF91}"/>
    <dgm:cxn modelId="{07336523-1683-4B25-BCCB-E96D5B02BAA1}" srcId="{35354C42-612C-474F-B6CA-ED82EC154F66}" destId="{87134AF6-4455-427C-A3AB-2773A5711175}" srcOrd="1" destOrd="0" parTransId="{B29D115E-F409-41FB-9956-CC7CCD22B037}" sibTransId="{8409FE01-E988-4D31-8575-AA59AE49B23E}"/>
    <dgm:cxn modelId="{E9C7554E-2BEF-42ED-BDC1-143E562810FB}" type="presOf" srcId="{FADD5F37-2D37-4391-AC39-4625147CCA1A}" destId="{D3618F0D-4DBB-4A0E-9DE4-3B40508B8FE9}" srcOrd="0" destOrd="0" presId="urn:microsoft.com/office/officeart/2005/8/layout/arrow3"/>
    <dgm:cxn modelId="{176F91FA-676E-40B4-A360-AB8823319CF8}" type="presParOf" srcId="{ED20F58A-EB27-4E6C-83FD-F4C509C47763}" destId="{697FA6C2-8A6E-46E8-B11A-C500920CD352}" srcOrd="0" destOrd="0" presId="urn:microsoft.com/office/officeart/2005/8/layout/arrow3"/>
    <dgm:cxn modelId="{7C474F45-41EF-4D85-8D01-72083CB87011}" type="presParOf" srcId="{ED20F58A-EB27-4E6C-83FD-F4C509C47763}" destId="{ED530D4A-2D31-4165-8CB6-FF511DD1678C}" srcOrd="1" destOrd="0" presId="urn:microsoft.com/office/officeart/2005/8/layout/arrow3"/>
    <dgm:cxn modelId="{43631553-FBF6-4609-99B5-CFA9CDA5C807}" type="presParOf" srcId="{ED20F58A-EB27-4E6C-83FD-F4C509C47763}" destId="{D3618F0D-4DBB-4A0E-9DE4-3B40508B8FE9}" srcOrd="2" destOrd="0" presId="urn:microsoft.com/office/officeart/2005/8/layout/arrow3"/>
    <dgm:cxn modelId="{93587A79-5175-41BB-BDD7-6FCBBA94EE90}" type="presParOf" srcId="{ED20F58A-EB27-4E6C-83FD-F4C509C47763}" destId="{EF6B8634-937A-48F0-96FE-42C41E4E8506}" srcOrd="3" destOrd="0" presId="urn:microsoft.com/office/officeart/2005/8/layout/arrow3"/>
    <dgm:cxn modelId="{678124F9-A7FE-4B4A-A481-F91210A5524F}" type="presParOf" srcId="{ED20F58A-EB27-4E6C-83FD-F4C509C47763}" destId="{ABCDF99E-29CA-481D-B88D-786BB378756A}"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CE03C3-F762-48A6-A8C0-546C26596B1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0FAE9C7-4409-4285-961C-9B949F5E7CA8}">
      <dgm:prSet phldrT="[Text]"/>
      <dgm:spPr>
        <a:solidFill>
          <a:schemeClr val="accent3"/>
        </a:solidFill>
      </dgm:spPr>
      <dgm:t>
        <a:bodyPr/>
        <a:lstStyle/>
        <a:p>
          <a:r>
            <a:rPr lang="en-US" dirty="0" smtClean="0"/>
            <a:t>SWOT/TOWS </a:t>
          </a:r>
        </a:p>
        <a:p>
          <a:r>
            <a:rPr lang="en-US" dirty="0" smtClean="0"/>
            <a:t>Matrix</a:t>
          </a:r>
          <a:endParaRPr lang="en-US" dirty="0"/>
        </a:p>
      </dgm:t>
    </dgm:pt>
    <dgm:pt modelId="{1E22CBB8-C37C-4BAF-9183-8DC83E3D25C8}" type="parTrans" cxnId="{291ADACB-D358-4E1C-8B06-EE915D5B1010}">
      <dgm:prSet/>
      <dgm:spPr/>
      <dgm:t>
        <a:bodyPr/>
        <a:lstStyle/>
        <a:p>
          <a:endParaRPr lang="en-US"/>
        </a:p>
      </dgm:t>
    </dgm:pt>
    <dgm:pt modelId="{FD2CB075-4C90-40D3-938C-576BF847D8A5}" type="sibTrans" cxnId="{291ADACB-D358-4E1C-8B06-EE915D5B1010}">
      <dgm:prSet/>
      <dgm:spPr/>
      <dgm:t>
        <a:bodyPr/>
        <a:lstStyle/>
        <a:p>
          <a:endParaRPr lang="en-US"/>
        </a:p>
      </dgm:t>
    </dgm:pt>
    <dgm:pt modelId="{73C4CECF-68D4-4913-BAF9-0148B4808215}">
      <dgm:prSet phldrT="[Text]"/>
      <dgm:spPr>
        <a:solidFill>
          <a:schemeClr val="accent4"/>
        </a:solidFill>
      </dgm:spPr>
      <dgm:t>
        <a:bodyPr/>
        <a:lstStyle/>
        <a:p>
          <a:endParaRPr lang="en-US" dirty="0" smtClean="0"/>
        </a:p>
        <a:p>
          <a:r>
            <a:rPr lang="en-US" dirty="0" smtClean="0"/>
            <a:t>ACTION RESEARCH</a:t>
          </a:r>
        </a:p>
        <a:p>
          <a:r>
            <a:rPr lang="en-US" dirty="0" smtClean="0"/>
            <a:t>Weighting</a:t>
          </a:r>
        </a:p>
        <a:p>
          <a:endParaRPr lang="en-US" dirty="0"/>
        </a:p>
      </dgm:t>
    </dgm:pt>
    <dgm:pt modelId="{73990159-19A4-4A1B-87BA-2FF099653D56}" type="parTrans" cxnId="{FA92C80C-4793-4C77-BED5-F0D45C219156}">
      <dgm:prSet/>
      <dgm:spPr/>
      <dgm:t>
        <a:bodyPr/>
        <a:lstStyle/>
        <a:p>
          <a:endParaRPr lang="en-US"/>
        </a:p>
      </dgm:t>
    </dgm:pt>
    <dgm:pt modelId="{E0790BBC-00FF-444D-80DB-4CC37A82741F}" type="sibTrans" cxnId="{FA92C80C-4793-4C77-BED5-F0D45C219156}">
      <dgm:prSet/>
      <dgm:spPr/>
      <dgm:t>
        <a:bodyPr/>
        <a:lstStyle/>
        <a:p>
          <a:endParaRPr lang="en-US"/>
        </a:p>
      </dgm:t>
    </dgm:pt>
    <dgm:pt modelId="{F9DBD572-9049-4B4A-8740-B895C761E135}">
      <dgm:prSet phldrT="[Text]"/>
      <dgm:spPr>
        <a:solidFill>
          <a:schemeClr val="accent1"/>
        </a:solidFill>
      </dgm:spPr>
      <dgm:t>
        <a:bodyPr/>
        <a:lstStyle/>
        <a:p>
          <a:r>
            <a:rPr lang="en-US" dirty="0" smtClean="0"/>
            <a:t>PARTICIPATRY RESEARCH</a:t>
          </a:r>
        </a:p>
        <a:p>
          <a:r>
            <a:rPr lang="en-US" dirty="0" smtClean="0"/>
            <a:t>Community Priorities</a:t>
          </a:r>
          <a:endParaRPr lang="en-US" dirty="0"/>
        </a:p>
      </dgm:t>
    </dgm:pt>
    <dgm:pt modelId="{FF74CD91-F3C8-4084-A0F7-7D20A70794D6}" type="parTrans" cxnId="{56359374-FB12-453A-8958-280721EC9C09}">
      <dgm:prSet/>
      <dgm:spPr/>
      <dgm:t>
        <a:bodyPr/>
        <a:lstStyle/>
        <a:p>
          <a:endParaRPr lang="en-US"/>
        </a:p>
      </dgm:t>
    </dgm:pt>
    <dgm:pt modelId="{77CB3B1F-A1A7-44DE-934B-DAB1663902F9}" type="sibTrans" cxnId="{56359374-FB12-453A-8958-280721EC9C09}">
      <dgm:prSet/>
      <dgm:spPr/>
      <dgm:t>
        <a:bodyPr/>
        <a:lstStyle/>
        <a:p>
          <a:endParaRPr lang="en-US"/>
        </a:p>
      </dgm:t>
    </dgm:pt>
    <dgm:pt modelId="{73CF8F65-8C13-4331-82E2-550DAFB1747F}">
      <dgm:prSet phldrT="[Text]"/>
      <dgm:spPr>
        <a:solidFill>
          <a:schemeClr val="accent2"/>
        </a:solidFill>
      </dgm:spPr>
      <dgm:t>
        <a:bodyPr/>
        <a:lstStyle/>
        <a:p>
          <a:pPr>
            <a:spcAft>
              <a:spcPct val="35000"/>
            </a:spcAft>
          </a:pPr>
          <a:r>
            <a:rPr lang="en-US" dirty="0" smtClean="0"/>
            <a:t>LIMITERS</a:t>
          </a:r>
        </a:p>
        <a:p>
          <a:pPr>
            <a:spcAft>
              <a:spcPts val="0"/>
            </a:spcAft>
          </a:pPr>
          <a:r>
            <a:rPr lang="en-US" dirty="0" smtClean="0"/>
            <a:t>Barriers to </a:t>
          </a:r>
        </a:p>
        <a:p>
          <a:pPr>
            <a:spcAft>
              <a:spcPts val="0"/>
            </a:spcAft>
          </a:pPr>
          <a:r>
            <a:rPr lang="en-US" dirty="0" smtClean="0"/>
            <a:t>Action</a:t>
          </a:r>
        </a:p>
        <a:p>
          <a:pPr>
            <a:spcAft>
              <a:spcPct val="35000"/>
            </a:spcAft>
          </a:pPr>
          <a:endParaRPr lang="en-US" dirty="0"/>
        </a:p>
      </dgm:t>
    </dgm:pt>
    <dgm:pt modelId="{D5F6C572-FC8E-42CE-8A39-8986F1FAE143}" type="parTrans" cxnId="{C178A23C-B965-459B-8DAE-98133618AD55}">
      <dgm:prSet/>
      <dgm:spPr/>
      <dgm:t>
        <a:bodyPr/>
        <a:lstStyle/>
        <a:p>
          <a:endParaRPr lang="en-US"/>
        </a:p>
      </dgm:t>
    </dgm:pt>
    <dgm:pt modelId="{BA288D87-000C-4B89-A08F-C9370EB19843}" type="sibTrans" cxnId="{C178A23C-B965-459B-8DAE-98133618AD55}">
      <dgm:prSet/>
      <dgm:spPr/>
      <dgm:t>
        <a:bodyPr/>
        <a:lstStyle/>
        <a:p>
          <a:endParaRPr lang="en-US"/>
        </a:p>
      </dgm:t>
    </dgm:pt>
    <dgm:pt modelId="{9597B63A-0352-4E22-BE5B-D4E9EC4E56E2}" type="pres">
      <dgm:prSet presAssocID="{F2CE03C3-F762-48A6-A8C0-546C26596B1F}" presName="matrix" presStyleCnt="0">
        <dgm:presLayoutVars>
          <dgm:chMax val="1"/>
          <dgm:dir/>
          <dgm:resizeHandles val="exact"/>
        </dgm:presLayoutVars>
      </dgm:prSet>
      <dgm:spPr/>
      <dgm:t>
        <a:bodyPr/>
        <a:lstStyle/>
        <a:p>
          <a:endParaRPr lang="en-US"/>
        </a:p>
      </dgm:t>
    </dgm:pt>
    <dgm:pt modelId="{AB9E63E1-4174-4F0B-9849-254D1AA1D88F}" type="pres">
      <dgm:prSet presAssocID="{F2CE03C3-F762-48A6-A8C0-546C26596B1F}" presName="diamond" presStyleLbl="bgShp" presStyleIdx="0" presStyleCnt="1"/>
      <dgm:spPr/>
    </dgm:pt>
    <dgm:pt modelId="{32ED615B-4DDE-47FB-899E-49F51C1DF743}" type="pres">
      <dgm:prSet presAssocID="{F2CE03C3-F762-48A6-A8C0-546C26596B1F}" presName="quad1" presStyleLbl="node1" presStyleIdx="0" presStyleCnt="4">
        <dgm:presLayoutVars>
          <dgm:chMax val="0"/>
          <dgm:chPref val="0"/>
          <dgm:bulletEnabled val="1"/>
        </dgm:presLayoutVars>
      </dgm:prSet>
      <dgm:spPr/>
      <dgm:t>
        <a:bodyPr/>
        <a:lstStyle/>
        <a:p>
          <a:endParaRPr lang="en-US"/>
        </a:p>
      </dgm:t>
    </dgm:pt>
    <dgm:pt modelId="{39734026-5B8C-4C08-9B42-1ED274036A6A}" type="pres">
      <dgm:prSet presAssocID="{F2CE03C3-F762-48A6-A8C0-546C26596B1F}" presName="quad2" presStyleLbl="node1" presStyleIdx="1" presStyleCnt="4">
        <dgm:presLayoutVars>
          <dgm:chMax val="0"/>
          <dgm:chPref val="0"/>
          <dgm:bulletEnabled val="1"/>
        </dgm:presLayoutVars>
      </dgm:prSet>
      <dgm:spPr/>
      <dgm:t>
        <a:bodyPr/>
        <a:lstStyle/>
        <a:p>
          <a:endParaRPr lang="en-US"/>
        </a:p>
      </dgm:t>
    </dgm:pt>
    <dgm:pt modelId="{3B3729D3-A3FE-4624-A318-2AC2FF83E494}" type="pres">
      <dgm:prSet presAssocID="{F2CE03C3-F762-48A6-A8C0-546C26596B1F}" presName="quad3" presStyleLbl="node1" presStyleIdx="2" presStyleCnt="4">
        <dgm:presLayoutVars>
          <dgm:chMax val="0"/>
          <dgm:chPref val="0"/>
          <dgm:bulletEnabled val="1"/>
        </dgm:presLayoutVars>
      </dgm:prSet>
      <dgm:spPr/>
      <dgm:t>
        <a:bodyPr/>
        <a:lstStyle/>
        <a:p>
          <a:endParaRPr lang="en-US"/>
        </a:p>
      </dgm:t>
    </dgm:pt>
    <dgm:pt modelId="{569681C4-467F-440C-BF93-7AD668DC03F5}" type="pres">
      <dgm:prSet presAssocID="{F2CE03C3-F762-48A6-A8C0-546C26596B1F}" presName="quad4" presStyleLbl="node1" presStyleIdx="3" presStyleCnt="4" custLinFactNeighborX="962" custLinFactNeighborY="2564">
        <dgm:presLayoutVars>
          <dgm:chMax val="0"/>
          <dgm:chPref val="0"/>
          <dgm:bulletEnabled val="1"/>
        </dgm:presLayoutVars>
      </dgm:prSet>
      <dgm:spPr/>
      <dgm:t>
        <a:bodyPr/>
        <a:lstStyle/>
        <a:p>
          <a:endParaRPr lang="en-US"/>
        </a:p>
      </dgm:t>
    </dgm:pt>
  </dgm:ptLst>
  <dgm:cxnLst>
    <dgm:cxn modelId="{F3285E58-4D85-4734-AC76-87A9942AEAEF}" type="presOf" srcId="{F9DBD572-9049-4B4A-8740-B895C761E135}" destId="{3B3729D3-A3FE-4624-A318-2AC2FF83E494}" srcOrd="0" destOrd="0" presId="urn:microsoft.com/office/officeart/2005/8/layout/matrix3"/>
    <dgm:cxn modelId="{5437441B-AD9D-41CC-9B40-3662FFA15E20}" type="presOf" srcId="{F2CE03C3-F762-48A6-A8C0-546C26596B1F}" destId="{9597B63A-0352-4E22-BE5B-D4E9EC4E56E2}" srcOrd="0" destOrd="0" presId="urn:microsoft.com/office/officeart/2005/8/layout/matrix3"/>
    <dgm:cxn modelId="{FA92C80C-4793-4C77-BED5-F0D45C219156}" srcId="{F2CE03C3-F762-48A6-A8C0-546C26596B1F}" destId="{73C4CECF-68D4-4913-BAF9-0148B4808215}" srcOrd="1" destOrd="0" parTransId="{73990159-19A4-4A1B-87BA-2FF099653D56}" sibTransId="{E0790BBC-00FF-444D-80DB-4CC37A82741F}"/>
    <dgm:cxn modelId="{C178A23C-B965-459B-8DAE-98133618AD55}" srcId="{F2CE03C3-F762-48A6-A8C0-546C26596B1F}" destId="{73CF8F65-8C13-4331-82E2-550DAFB1747F}" srcOrd="3" destOrd="0" parTransId="{D5F6C572-FC8E-42CE-8A39-8986F1FAE143}" sibTransId="{BA288D87-000C-4B89-A08F-C9370EB19843}"/>
    <dgm:cxn modelId="{8A6637D7-6D40-4191-A95A-76BCC076EA29}" type="presOf" srcId="{E0FAE9C7-4409-4285-961C-9B949F5E7CA8}" destId="{32ED615B-4DDE-47FB-899E-49F51C1DF743}" srcOrd="0" destOrd="0" presId="urn:microsoft.com/office/officeart/2005/8/layout/matrix3"/>
    <dgm:cxn modelId="{291ADACB-D358-4E1C-8B06-EE915D5B1010}" srcId="{F2CE03C3-F762-48A6-A8C0-546C26596B1F}" destId="{E0FAE9C7-4409-4285-961C-9B949F5E7CA8}" srcOrd="0" destOrd="0" parTransId="{1E22CBB8-C37C-4BAF-9183-8DC83E3D25C8}" sibTransId="{FD2CB075-4C90-40D3-938C-576BF847D8A5}"/>
    <dgm:cxn modelId="{D32B6207-E915-47D6-AEAE-6197AF4F7921}" type="presOf" srcId="{73C4CECF-68D4-4913-BAF9-0148B4808215}" destId="{39734026-5B8C-4C08-9B42-1ED274036A6A}" srcOrd="0" destOrd="0" presId="urn:microsoft.com/office/officeart/2005/8/layout/matrix3"/>
    <dgm:cxn modelId="{3D83BA55-5E8A-4786-B9FC-A18D605078FD}" type="presOf" srcId="{73CF8F65-8C13-4331-82E2-550DAFB1747F}" destId="{569681C4-467F-440C-BF93-7AD668DC03F5}" srcOrd="0" destOrd="0" presId="urn:microsoft.com/office/officeart/2005/8/layout/matrix3"/>
    <dgm:cxn modelId="{56359374-FB12-453A-8958-280721EC9C09}" srcId="{F2CE03C3-F762-48A6-A8C0-546C26596B1F}" destId="{F9DBD572-9049-4B4A-8740-B895C761E135}" srcOrd="2" destOrd="0" parTransId="{FF74CD91-F3C8-4084-A0F7-7D20A70794D6}" sibTransId="{77CB3B1F-A1A7-44DE-934B-DAB1663902F9}"/>
    <dgm:cxn modelId="{A808FDAE-CF02-41CC-928D-260BFD5A7AB4}" type="presParOf" srcId="{9597B63A-0352-4E22-BE5B-D4E9EC4E56E2}" destId="{AB9E63E1-4174-4F0B-9849-254D1AA1D88F}" srcOrd="0" destOrd="0" presId="urn:microsoft.com/office/officeart/2005/8/layout/matrix3"/>
    <dgm:cxn modelId="{5BD679A7-CFB1-47A2-832E-0C2193FD6C89}" type="presParOf" srcId="{9597B63A-0352-4E22-BE5B-D4E9EC4E56E2}" destId="{32ED615B-4DDE-47FB-899E-49F51C1DF743}" srcOrd="1" destOrd="0" presId="urn:microsoft.com/office/officeart/2005/8/layout/matrix3"/>
    <dgm:cxn modelId="{A4CBA7DA-293D-454B-BFD7-77F51ACF2B8F}" type="presParOf" srcId="{9597B63A-0352-4E22-BE5B-D4E9EC4E56E2}" destId="{39734026-5B8C-4C08-9B42-1ED274036A6A}" srcOrd="2" destOrd="0" presId="urn:microsoft.com/office/officeart/2005/8/layout/matrix3"/>
    <dgm:cxn modelId="{69501654-746A-4A02-998C-B2935B3D6CFA}" type="presParOf" srcId="{9597B63A-0352-4E22-BE5B-D4E9EC4E56E2}" destId="{3B3729D3-A3FE-4624-A318-2AC2FF83E494}" srcOrd="3" destOrd="0" presId="urn:microsoft.com/office/officeart/2005/8/layout/matrix3"/>
    <dgm:cxn modelId="{7B6B1D03-B87F-496F-BFAB-74D5F0DCF267}" type="presParOf" srcId="{9597B63A-0352-4E22-BE5B-D4E9EC4E56E2}" destId="{569681C4-467F-440C-BF93-7AD668DC03F5}"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FA652A-C6F3-4182-B92D-F0E4C00532A4}" type="doc">
      <dgm:prSet loTypeId="urn:microsoft.com/office/officeart/2005/8/layout/chevron1" loCatId="process" qsTypeId="urn:microsoft.com/office/officeart/2005/8/quickstyle/simple1" qsCatId="simple" csTypeId="urn:microsoft.com/office/officeart/2005/8/colors/accent1_2" csCatId="accent1" phldr="1"/>
      <dgm:spPr/>
    </dgm:pt>
    <dgm:pt modelId="{D6722ADA-BFFA-4415-B61F-7D88D89AC2CF}">
      <dgm:prSet phldrT="[Text]" custT="1"/>
      <dgm:spPr>
        <a:solidFill>
          <a:schemeClr val="accent3"/>
        </a:solidFill>
      </dgm:spPr>
      <dgm:t>
        <a:bodyPr/>
        <a:lstStyle/>
        <a:p>
          <a:r>
            <a:rPr lang="en-US" sz="1700" b="1" dirty="0" smtClean="0"/>
            <a:t>Implement</a:t>
          </a:r>
          <a:endParaRPr lang="en-US" sz="1700" b="1" dirty="0"/>
        </a:p>
      </dgm:t>
    </dgm:pt>
    <dgm:pt modelId="{A0A90308-010B-42CE-B7BA-1031A8F10028}" type="parTrans" cxnId="{3A5E73B2-010F-420B-B79B-F55B3FA18C4B}">
      <dgm:prSet/>
      <dgm:spPr/>
      <dgm:t>
        <a:bodyPr/>
        <a:lstStyle/>
        <a:p>
          <a:endParaRPr lang="en-US"/>
        </a:p>
      </dgm:t>
    </dgm:pt>
    <dgm:pt modelId="{0E6DF280-3F98-4BC0-8F94-33E19B2D51BD}" type="sibTrans" cxnId="{3A5E73B2-010F-420B-B79B-F55B3FA18C4B}">
      <dgm:prSet/>
      <dgm:spPr/>
      <dgm:t>
        <a:bodyPr/>
        <a:lstStyle/>
        <a:p>
          <a:endParaRPr lang="en-US"/>
        </a:p>
      </dgm:t>
    </dgm:pt>
    <dgm:pt modelId="{B644382D-4220-43A6-AF54-F8D52A150A6D}">
      <dgm:prSet phldrT="[Text]" custT="1"/>
      <dgm:spPr>
        <a:solidFill>
          <a:schemeClr val="accent3"/>
        </a:solidFill>
      </dgm:spPr>
      <dgm:t>
        <a:bodyPr/>
        <a:lstStyle/>
        <a:p>
          <a:r>
            <a:rPr lang="en-US" sz="1700" b="1" dirty="0" smtClean="0"/>
            <a:t>Your </a:t>
          </a:r>
          <a:endParaRPr lang="en-US" sz="1700" b="1" dirty="0"/>
        </a:p>
      </dgm:t>
    </dgm:pt>
    <dgm:pt modelId="{8EC6F0DF-7381-4D28-BA48-4F521F508647}" type="parTrans" cxnId="{956B727D-280F-4997-A69A-E4AD742E93CE}">
      <dgm:prSet/>
      <dgm:spPr/>
      <dgm:t>
        <a:bodyPr/>
        <a:lstStyle/>
        <a:p>
          <a:endParaRPr lang="en-US"/>
        </a:p>
      </dgm:t>
    </dgm:pt>
    <dgm:pt modelId="{83D10CC8-057A-4E73-B10D-C53A5D04C4CB}" type="sibTrans" cxnId="{956B727D-280F-4997-A69A-E4AD742E93CE}">
      <dgm:prSet/>
      <dgm:spPr/>
      <dgm:t>
        <a:bodyPr/>
        <a:lstStyle/>
        <a:p>
          <a:endParaRPr lang="en-US"/>
        </a:p>
      </dgm:t>
    </dgm:pt>
    <dgm:pt modelId="{DCC0F358-30BA-41E0-BA16-F6606386596B}">
      <dgm:prSet phldrT="[Text]" custT="1"/>
      <dgm:spPr>
        <a:solidFill>
          <a:schemeClr val="accent3"/>
        </a:solidFill>
      </dgm:spPr>
      <dgm:t>
        <a:bodyPr/>
        <a:lstStyle/>
        <a:p>
          <a:r>
            <a:rPr lang="en-US" sz="1700" b="1" dirty="0" smtClean="0"/>
            <a:t>Recommendations</a:t>
          </a:r>
          <a:endParaRPr lang="en-US" sz="1700" b="1" dirty="0"/>
        </a:p>
      </dgm:t>
    </dgm:pt>
    <dgm:pt modelId="{8FC3A43E-57DB-4DCC-8312-A2E31F32C2DB}" type="parTrans" cxnId="{68E27311-EB17-4FA3-9D52-C5E531D21B7F}">
      <dgm:prSet/>
      <dgm:spPr/>
      <dgm:t>
        <a:bodyPr/>
        <a:lstStyle/>
        <a:p>
          <a:endParaRPr lang="en-US"/>
        </a:p>
      </dgm:t>
    </dgm:pt>
    <dgm:pt modelId="{1356724A-5138-47D7-AD6A-8E710B2FF310}" type="sibTrans" cxnId="{68E27311-EB17-4FA3-9D52-C5E531D21B7F}">
      <dgm:prSet/>
      <dgm:spPr/>
      <dgm:t>
        <a:bodyPr/>
        <a:lstStyle/>
        <a:p>
          <a:endParaRPr lang="en-US"/>
        </a:p>
      </dgm:t>
    </dgm:pt>
    <dgm:pt modelId="{A632F3DA-D73C-4585-A7D7-B789E3B66830}" type="pres">
      <dgm:prSet presAssocID="{97FA652A-C6F3-4182-B92D-F0E4C00532A4}" presName="Name0" presStyleCnt="0">
        <dgm:presLayoutVars>
          <dgm:dir/>
          <dgm:animLvl val="lvl"/>
          <dgm:resizeHandles val="exact"/>
        </dgm:presLayoutVars>
      </dgm:prSet>
      <dgm:spPr/>
    </dgm:pt>
    <dgm:pt modelId="{69E06240-0002-4F83-85AE-9E452782F151}" type="pres">
      <dgm:prSet presAssocID="{D6722ADA-BFFA-4415-B61F-7D88D89AC2CF}" presName="parTxOnly" presStyleLbl="node1" presStyleIdx="0" presStyleCnt="3">
        <dgm:presLayoutVars>
          <dgm:chMax val="0"/>
          <dgm:chPref val="0"/>
          <dgm:bulletEnabled val="1"/>
        </dgm:presLayoutVars>
      </dgm:prSet>
      <dgm:spPr/>
      <dgm:t>
        <a:bodyPr/>
        <a:lstStyle/>
        <a:p>
          <a:endParaRPr lang="en-US"/>
        </a:p>
      </dgm:t>
    </dgm:pt>
    <dgm:pt modelId="{D12726CE-A2A4-4E74-917F-3118829C9021}" type="pres">
      <dgm:prSet presAssocID="{0E6DF280-3F98-4BC0-8F94-33E19B2D51BD}" presName="parTxOnlySpace" presStyleCnt="0"/>
      <dgm:spPr/>
    </dgm:pt>
    <dgm:pt modelId="{7EE22830-0C7D-423C-8A9A-BD3A9D2AE0B7}" type="pres">
      <dgm:prSet presAssocID="{B644382D-4220-43A6-AF54-F8D52A150A6D}" presName="parTxOnly" presStyleLbl="node1" presStyleIdx="1" presStyleCnt="3">
        <dgm:presLayoutVars>
          <dgm:chMax val="0"/>
          <dgm:chPref val="0"/>
          <dgm:bulletEnabled val="1"/>
        </dgm:presLayoutVars>
      </dgm:prSet>
      <dgm:spPr/>
      <dgm:t>
        <a:bodyPr/>
        <a:lstStyle/>
        <a:p>
          <a:endParaRPr lang="en-US"/>
        </a:p>
      </dgm:t>
    </dgm:pt>
    <dgm:pt modelId="{19C99229-D233-4403-992B-B0004B1BD77C}" type="pres">
      <dgm:prSet presAssocID="{83D10CC8-057A-4E73-B10D-C53A5D04C4CB}" presName="parTxOnlySpace" presStyleCnt="0"/>
      <dgm:spPr/>
    </dgm:pt>
    <dgm:pt modelId="{E6022BD4-DA80-40AF-9DA9-B63DFD46D8A9}" type="pres">
      <dgm:prSet presAssocID="{DCC0F358-30BA-41E0-BA16-F6606386596B}" presName="parTxOnly" presStyleLbl="node1" presStyleIdx="2" presStyleCnt="3">
        <dgm:presLayoutVars>
          <dgm:chMax val="0"/>
          <dgm:chPref val="0"/>
          <dgm:bulletEnabled val="1"/>
        </dgm:presLayoutVars>
      </dgm:prSet>
      <dgm:spPr/>
      <dgm:t>
        <a:bodyPr/>
        <a:lstStyle/>
        <a:p>
          <a:endParaRPr lang="en-US"/>
        </a:p>
      </dgm:t>
    </dgm:pt>
  </dgm:ptLst>
  <dgm:cxnLst>
    <dgm:cxn modelId="{23CB3553-B2A1-4D29-9CB8-D5CD899C1EF4}" type="presOf" srcId="{B644382D-4220-43A6-AF54-F8D52A150A6D}" destId="{7EE22830-0C7D-423C-8A9A-BD3A9D2AE0B7}" srcOrd="0" destOrd="0" presId="urn:microsoft.com/office/officeart/2005/8/layout/chevron1"/>
    <dgm:cxn modelId="{956B727D-280F-4997-A69A-E4AD742E93CE}" srcId="{97FA652A-C6F3-4182-B92D-F0E4C00532A4}" destId="{B644382D-4220-43A6-AF54-F8D52A150A6D}" srcOrd="1" destOrd="0" parTransId="{8EC6F0DF-7381-4D28-BA48-4F521F508647}" sibTransId="{83D10CC8-057A-4E73-B10D-C53A5D04C4CB}"/>
    <dgm:cxn modelId="{77921FD8-05DE-4D01-BC79-126DBBAF7F76}" type="presOf" srcId="{97FA652A-C6F3-4182-B92D-F0E4C00532A4}" destId="{A632F3DA-D73C-4585-A7D7-B789E3B66830}" srcOrd="0" destOrd="0" presId="urn:microsoft.com/office/officeart/2005/8/layout/chevron1"/>
    <dgm:cxn modelId="{68E27311-EB17-4FA3-9D52-C5E531D21B7F}" srcId="{97FA652A-C6F3-4182-B92D-F0E4C00532A4}" destId="{DCC0F358-30BA-41E0-BA16-F6606386596B}" srcOrd="2" destOrd="0" parTransId="{8FC3A43E-57DB-4DCC-8312-A2E31F32C2DB}" sibTransId="{1356724A-5138-47D7-AD6A-8E710B2FF310}"/>
    <dgm:cxn modelId="{14EC6CAD-E2F7-4E45-9A44-46143032BB47}" type="presOf" srcId="{D6722ADA-BFFA-4415-B61F-7D88D89AC2CF}" destId="{69E06240-0002-4F83-85AE-9E452782F151}" srcOrd="0" destOrd="0" presId="urn:microsoft.com/office/officeart/2005/8/layout/chevron1"/>
    <dgm:cxn modelId="{3A5E73B2-010F-420B-B79B-F55B3FA18C4B}" srcId="{97FA652A-C6F3-4182-B92D-F0E4C00532A4}" destId="{D6722ADA-BFFA-4415-B61F-7D88D89AC2CF}" srcOrd="0" destOrd="0" parTransId="{A0A90308-010B-42CE-B7BA-1031A8F10028}" sibTransId="{0E6DF280-3F98-4BC0-8F94-33E19B2D51BD}"/>
    <dgm:cxn modelId="{E114A522-51CC-4904-8021-8EEBE0F80006}" type="presOf" srcId="{DCC0F358-30BA-41E0-BA16-F6606386596B}" destId="{E6022BD4-DA80-40AF-9DA9-B63DFD46D8A9}" srcOrd="0" destOrd="0" presId="urn:microsoft.com/office/officeart/2005/8/layout/chevron1"/>
    <dgm:cxn modelId="{131E2957-C7EB-4831-832D-CC73ABC7F139}" type="presParOf" srcId="{A632F3DA-D73C-4585-A7D7-B789E3B66830}" destId="{69E06240-0002-4F83-85AE-9E452782F151}" srcOrd="0" destOrd="0" presId="urn:microsoft.com/office/officeart/2005/8/layout/chevron1"/>
    <dgm:cxn modelId="{DCFCEA5A-CDC5-49F6-8549-AD2EA66DAADA}" type="presParOf" srcId="{A632F3DA-D73C-4585-A7D7-B789E3B66830}" destId="{D12726CE-A2A4-4E74-917F-3118829C9021}" srcOrd="1" destOrd="0" presId="urn:microsoft.com/office/officeart/2005/8/layout/chevron1"/>
    <dgm:cxn modelId="{49FE4B5A-0F9D-4571-9E64-DA5031527CC3}" type="presParOf" srcId="{A632F3DA-D73C-4585-A7D7-B789E3B66830}" destId="{7EE22830-0C7D-423C-8A9A-BD3A9D2AE0B7}" srcOrd="2" destOrd="0" presId="urn:microsoft.com/office/officeart/2005/8/layout/chevron1"/>
    <dgm:cxn modelId="{2DB4F73B-435B-4F9F-8A33-F3996719E328}" type="presParOf" srcId="{A632F3DA-D73C-4585-A7D7-B789E3B66830}" destId="{19C99229-D233-4403-992B-B0004B1BD77C}" srcOrd="3" destOrd="0" presId="urn:microsoft.com/office/officeart/2005/8/layout/chevron1"/>
    <dgm:cxn modelId="{06C9CA54-7ADC-456A-AF0F-2FC28819ED4D}" type="presParOf" srcId="{A632F3DA-D73C-4585-A7D7-B789E3B66830}" destId="{E6022BD4-DA80-40AF-9DA9-B63DFD46D8A9}"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3FE0CC-C259-4775-9C64-C6CFE218CA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367B4C0-F649-4433-A9B9-DEB6A6AE828E}">
      <dgm:prSet phldrT="[Text]"/>
      <dgm:spPr/>
      <dgm:t>
        <a:bodyPr/>
        <a:lstStyle/>
        <a:p>
          <a:r>
            <a:rPr lang="en-US" dirty="0" smtClean="0"/>
            <a:t>Space</a:t>
          </a:r>
          <a:endParaRPr lang="en-US" dirty="0"/>
        </a:p>
      </dgm:t>
    </dgm:pt>
    <dgm:pt modelId="{A4D41068-B73E-4F13-807B-A34E44BCD979}" type="parTrans" cxnId="{CB2A081C-DB67-4E10-9719-64EEE9F5E507}">
      <dgm:prSet/>
      <dgm:spPr/>
      <dgm:t>
        <a:bodyPr/>
        <a:lstStyle/>
        <a:p>
          <a:endParaRPr lang="en-US"/>
        </a:p>
      </dgm:t>
    </dgm:pt>
    <dgm:pt modelId="{0EAB2412-CCE0-4AD5-A201-E3EBA6A1393D}" type="sibTrans" cxnId="{CB2A081C-DB67-4E10-9719-64EEE9F5E507}">
      <dgm:prSet/>
      <dgm:spPr/>
      <dgm:t>
        <a:bodyPr/>
        <a:lstStyle/>
        <a:p>
          <a:endParaRPr lang="en-US"/>
        </a:p>
      </dgm:t>
    </dgm:pt>
    <dgm:pt modelId="{9E8F26B5-81F3-4A62-92F1-B46C120C97F9}">
      <dgm:prSet phldrT="[Text]"/>
      <dgm:spPr/>
      <dgm:t>
        <a:bodyPr/>
        <a:lstStyle/>
        <a:p>
          <a:r>
            <a:rPr lang="en-US" dirty="0" smtClean="0"/>
            <a:t>Open classrooms for after-hours use</a:t>
          </a:r>
          <a:endParaRPr lang="en-US" dirty="0"/>
        </a:p>
      </dgm:t>
    </dgm:pt>
    <dgm:pt modelId="{FBB1127B-C5BD-4693-A514-7F9DFAAB1CCA}" type="parTrans" cxnId="{67487F6B-9736-49AC-9AC5-82418AC2A509}">
      <dgm:prSet/>
      <dgm:spPr/>
      <dgm:t>
        <a:bodyPr/>
        <a:lstStyle/>
        <a:p>
          <a:endParaRPr lang="en-US"/>
        </a:p>
      </dgm:t>
    </dgm:pt>
    <dgm:pt modelId="{7D8563FC-A60F-4913-838E-1542725B6E15}" type="sibTrans" cxnId="{67487F6B-9736-49AC-9AC5-82418AC2A509}">
      <dgm:prSet/>
      <dgm:spPr/>
      <dgm:t>
        <a:bodyPr/>
        <a:lstStyle/>
        <a:p>
          <a:endParaRPr lang="en-US"/>
        </a:p>
      </dgm:t>
    </dgm:pt>
    <dgm:pt modelId="{BF61293A-800C-4DD2-A821-040166DDB280}">
      <dgm:prSet phldrT="[Text]"/>
      <dgm:spPr/>
      <dgm:t>
        <a:bodyPr/>
        <a:lstStyle/>
        <a:p>
          <a:r>
            <a:rPr lang="en-US" dirty="0" smtClean="0"/>
            <a:t>Grad student virtual space</a:t>
          </a:r>
          <a:endParaRPr lang="en-US" dirty="0"/>
        </a:p>
      </dgm:t>
    </dgm:pt>
    <dgm:pt modelId="{C90E4350-91AC-428D-9ED9-49749A9BBD49}" type="parTrans" cxnId="{CC5493C2-2011-472C-983C-1BDB648BE917}">
      <dgm:prSet/>
      <dgm:spPr/>
      <dgm:t>
        <a:bodyPr/>
        <a:lstStyle/>
        <a:p>
          <a:endParaRPr lang="en-US"/>
        </a:p>
      </dgm:t>
    </dgm:pt>
    <dgm:pt modelId="{F865D2A7-E6E2-4C99-BC89-F3B0A995D2F7}" type="sibTrans" cxnId="{CC5493C2-2011-472C-983C-1BDB648BE917}">
      <dgm:prSet/>
      <dgm:spPr/>
      <dgm:t>
        <a:bodyPr/>
        <a:lstStyle/>
        <a:p>
          <a:endParaRPr lang="en-US"/>
        </a:p>
      </dgm:t>
    </dgm:pt>
    <dgm:pt modelId="{9A365A6D-0206-41D3-92BB-3CD65BA600F3}">
      <dgm:prSet phldrT="[Text]"/>
      <dgm:spPr/>
      <dgm:t>
        <a:bodyPr/>
        <a:lstStyle/>
        <a:p>
          <a:r>
            <a:rPr lang="en-US" dirty="0" smtClean="0"/>
            <a:t>Grad student physical space</a:t>
          </a:r>
          <a:endParaRPr lang="en-US" dirty="0"/>
        </a:p>
      </dgm:t>
    </dgm:pt>
    <dgm:pt modelId="{D81F471E-880A-42B6-9CC5-E436A6D51D99}" type="parTrans" cxnId="{4D53CA15-F640-4DBE-906C-E269F8EE3346}">
      <dgm:prSet/>
      <dgm:spPr/>
      <dgm:t>
        <a:bodyPr/>
        <a:lstStyle/>
        <a:p>
          <a:endParaRPr lang="en-US"/>
        </a:p>
      </dgm:t>
    </dgm:pt>
    <dgm:pt modelId="{F451726D-77AE-4396-BEAB-F619F8F29F35}" type="sibTrans" cxnId="{4D53CA15-F640-4DBE-906C-E269F8EE3346}">
      <dgm:prSet/>
      <dgm:spPr/>
      <dgm:t>
        <a:bodyPr/>
        <a:lstStyle/>
        <a:p>
          <a:endParaRPr lang="en-US"/>
        </a:p>
      </dgm:t>
    </dgm:pt>
    <dgm:pt modelId="{EF1F4DDC-E42D-40B8-9290-F6A4D2B0B249}">
      <dgm:prSet phldrT="[Text]"/>
      <dgm:spPr/>
      <dgm:t>
        <a:bodyPr/>
        <a:lstStyle/>
        <a:p>
          <a:r>
            <a:rPr lang="en-US" dirty="0" smtClean="0"/>
            <a:t>Longer study room checkouts</a:t>
          </a:r>
          <a:endParaRPr lang="en-US" dirty="0"/>
        </a:p>
      </dgm:t>
    </dgm:pt>
    <dgm:pt modelId="{FF410A26-4FE6-4614-AC46-71D93808D2EE}" type="parTrans" cxnId="{ECB2523D-BA3F-4C1E-AACF-F6B4448575EB}">
      <dgm:prSet/>
      <dgm:spPr/>
    </dgm:pt>
    <dgm:pt modelId="{257262C8-F69F-4E48-ADC2-278A1B5D64C2}" type="sibTrans" cxnId="{ECB2523D-BA3F-4C1E-AACF-F6B4448575EB}">
      <dgm:prSet/>
      <dgm:spPr/>
    </dgm:pt>
    <dgm:pt modelId="{919600AB-CB77-4FD2-A4DB-BFD0DC1C356C}">
      <dgm:prSet phldrT="[Text]"/>
      <dgm:spPr/>
      <dgm:t>
        <a:bodyPr/>
        <a:lstStyle/>
        <a:p>
          <a:r>
            <a:rPr lang="en-US" dirty="0" smtClean="0"/>
            <a:t>Better maps</a:t>
          </a:r>
          <a:endParaRPr lang="en-US" dirty="0"/>
        </a:p>
      </dgm:t>
    </dgm:pt>
    <dgm:pt modelId="{E5932477-458D-49D1-979B-9E3BDE1FB989}" type="parTrans" cxnId="{4D918E1D-0E5A-477B-BE0D-C19CA50733C3}">
      <dgm:prSet/>
      <dgm:spPr/>
    </dgm:pt>
    <dgm:pt modelId="{72774C78-9803-4D55-A215-DBABA32E9D84}" type="sibTrans" cxnId="{4D918E1D-0E5A-477B-BE0D-C19CA50733C3}">
      <dgm:prSet/>
      <dgm:spPr/>
    </dgm:pt>
    <dgm:pt modelId="{3191AB0C-E4F7-4DB7-8B4B-D7EEB8F432F2}" type="pres">
      <dgm:prSet presAssocID="{953FE0CC-C259-4775-9C64-C6CFE218CAD9}" presName="Name0" presStyleCnt="0">
        <dgm:presLayoutVars>
          <dgm:dir/>
          <dgm:animLvl val="lvl"/>
          <dgm:resizeHandles/>
        </dgm:presLayoutVars>
      </dgm:prSet>
      <dgm:spPr/>
      <dgm:t>
        <a:bodyPr/>
        <a:lstStyle/>
        <a:p>
          <a:endParaRPr lang="en-US"/>
        </a:p>
      </dgm:t>
    </dgm:pt>
    <dgm:pt modelId="{60BD45FC-ECDF-4550-939A-38329DB3EB6B}" type="pres">
      <dgm:prSet presAssocID="{1367B4C0-F649-4433-A9B9-DEB6A6AE828E}" presName="linNode" presStyleCnt="0"/>
      <dgm:spPr/>
    </dgm:pt>
    <dgm:pt modelId="{C9F5C310-FD35-47DA-9C4C-C8E6B13083EF}" type="pres">
      <dgm:prSet presAssocID="{1367B4C0-F649-4433-A9B9-DEB6A6AE828E}" presName="parentShp" presStyleLbl="node1" presStyleIdx="0" presStyleCnt="1">
        <dgm:presLayoutVars>
          <dgm:bulletEnabled val="1"/>
        </dgm:presLayoutVars>
      </dgm:prSet>
      <dgm:spPr/>
      <dgm:t>
        <a:bodyPr/>
        <a:lstStyle/>
        <a:p>
          <a:endParaRPr lang="en-US"/>
        </a:p>
      </dgm:t>
    </dgm:pt>
    <dgm:pt modelId="{F71A50BC-1950-4148-AA64-C79293667679}" type="pres">
      <dgm:prSet presAssocID="{1367B4C0-F649-4433-A9B9-DEB6A6AE828E}" presName="childShp" presStyleLbl="bgAccFollowNode1" presStyleIdx="0" presStyleCnt="1">
        <dgm:presLayoutVars>
          <dgm:bulletEnabled val="1"/>
        </dgm:presLayoutVars>
      </dgm:prSet>
      <dgm:spPr/>
      <dgm:t>
        <a:bodyPr/>
        <a:lstStyle/>
        <a:p>
          <a:endParaRPr lang="en-US"/>
        </a:p>
      </dgm:t>
    </dgm:pt>
  </dgm:ptLst>
  <dgm:cxnLst>
    <dgm:cxn modelId="{CB2A081C-DB67-4E10-9719-64EEE9F5E507}" srcId="{953FE0CC-C259-4775-9C64-C6CFE218CAD9}" destId="{1367B4C0-F649-4433-A9B9-DEB6A6AE828E}" srcOrd="0" destOrd="0" parTransId="{A4D41068-B73E-4F13-807B-A34E44BCD979}" sibTransId="{0EAB2412-CCE0-4AD5-A201-E3EBA6A1393D}"/>
    <dgm:cxn modelId="{ECB2523D-BA3F-4C1E-AACF-F6B4448575EB}" srcId="{1367B4C0-F649-4433-A9B9-DEB6A6AE828E}" destId="{EF1F4DDC-E42D-40B8-9290-F6A4D2B0B249}" srcOrd="1" destOrd="0" parTransId="{FF410A26-4FE6-4614-AC46-71D93808D2EE}" sibTransId="{257262C8-F69F-4E48-ADC2-278A1B5D64C2}"/>
    <dgm:cxn modelId="{B2FEE0F1-F453-4F5A-96FB-BB14B4EECD63}" type="presOf" srcId="{BF61293A-800C-4DD2-A821-040166DDB280}" destId="{F71A50BC-1950-4148-AA64-C79293667679}" srcOrd="0" destOrd="3" presId="urn:microsoft.com/office/officeart/2005/8/layout/vList6"/>
    <dgm:cxn modelId="{68CACDA5-3652-4901-880E-209EF4017051}" type="presOf" srcId="{EF1F4DDC-E42D-40B8-9290-F6A4D2B0B249}" destId="{F71A50BC-1950-4148-AA64-C79293667679}" srcOrd="0" destOrd="1" presId="urn:microsoft.com/office/officeart/2005/8/layout/vList6"/>
    <dgm:cxn modelId="{4D53CA15-F640-4DBE-906C-E269F8EE3346}" srcId="{1367B4C0-F649-4433-A9B9-DEB6A6AE828E}" destId="{9A365A6D-0206-41D3-92BB-3CD65BA600F3}" srcOrd="4" destOrd="0" parTransId="{D81F471E-880A-42B6-9CC5-E436A6D51D99}" sibTransId="{F451726D-77AE-4396-BEAB-F619F8F29F35}"/>
    <dgm:cxn modelId="{4DD62C90-BD0D-4F6A-844D-5EEF0797DD9F}" type="presOf" srcId="{953FE0CC-C259-4775-9C64-C6CFE218CAD9}" destId="{3191AB0C-E4F7-4DB7-8B4B-D7EEB8F432F2}" srcOrd="0" destOrd="0" presId="urn:microsoft.com/office/officeart/2005/8/layout/vList6"/>
    <dgm:cxn modelId="{67487F6B-9736-49AC-9AC5-82418AC2A509}" srcId="{1367B4C0-F649-4433-A9B9-DEB6A6AE828E}" destId="{9E8F26B5-81F3-4A62-92F1-B46C120C97F9}" srcOrd="0" destOrd="0" parTransId="{FBB1127B-C5BD-4693-A514-7F9DFAAB1CCA}" sibTransId="{7D8563FC-A60F-4913-838E-1542725B6E15}"/>
    <dgm:cxn modelId="{D64DC985-EC19-44F7-96EE-60394EA095E6}" type="presOf" srcId="{9A365A6D-0206-41D3-92BB-3CD65BA600F3}" destId="{F71A50BC-1950-4148-AA64-C79293667679}" srcOrd="0" destOrd="4" presId="urn:microsoft.com/office/officeart/2005/8/layout/vList6"/>
    <dgm:cxn modelId="{853032A3-1F1F-45C8-9C9F-CEACF62935D9}" type="presOf" srcId="{1367B4C0-F649-4433-A9B9-DEB6A6AE828E}" destId="{C9F5C310-FD35-47DA-9C4C-C8E6B13083EF}" srcOrd="0" destOrd="0" presId="urn:microsoft.com/office/officeart/2005/8/layout/vList6"/>
    <dgm:cxn modelId="{DBCEDC8E-9486-443D-915C-FFAD18F17FA7}" type="presOf" srcId="{9E8F26B5-81F3-4A62-92F1-B46C120C97F9}" destId="{F71A50BC-1950-4148-AA64-C79293667679}" srcOrd="0" destOrd="0" presId="urn:microsoft.com/office/officeart/2005/8/layout/vList6"/>
    <dgm:cxn modelId="{0C959CE7-59A6-49CC-B028-B6F56660FEA5}" type="presOf" srcId="{919600AB-CB77-4FD2-A4DB-BFD0DC1C356C}" destId="{F71A50BC-1950-4148-AA64-C79293667679}" srcOrd="0" destOrd="2" presId="urn:microsoft.com/office/officeart/2005/8/layout/vList6"/>
    <dgm:cxn modelId="{4D918E1D-0E5A-477B-BE0D-C19CA50733C3}" srcId="{1367B4C0-F649-4433-A9B9-DEB6A6AE828E}" destId="{919600AB-CB77-4FD2-A4DB-BFD0DC1C356C}" srcOrd="2" destOrd="0" parTransId="{E5932477-458D-49D1-979B-9E3BDE1FB989}" sibTransId="{72774C78-9803-4D55-A215-DBABA32E9D84}"/>
    <dgm:cxn modelId="{CC5493C2-2011-472C-983C-1BDB648BE917}" srcId="{1367B4C0-F649-4433-A9B9-DEB6A6AE828E}" destId="{BF61293A-800C-4DD2-A821-040166DDB280}" srcOrd="3" destOrd="0" parTransId="{C90E4350-91AC-428D-9ED9-49749A9BBD49}" sibTransId="{F865D2A7-E6E2-4C99-BC89-F3B0A995D2F7}"/>
    <dgm:cxn modelId="{C328D228-05A3-489D-8833-E79DF6FAE365}" type="presParOf" srcId="{3191AB0C-E4F7-4DB7-8B4B-D7EEB8F432F2}" destId="{60BD45FC-ECDF-4550-939A-38329DB3EB6B}" srcOrd="0" destOrd="0" presId="urn:microsoft.com/office/officeart/2005/8/layout/vList6"/>
    <dgm:cxn modelId="{51E5FE05-0F7F-4EAB-A892-4D68335AE6D5}" type="presParOf" srcId="{60BD45FC-ECDF-4550-939A-38329DB3EB6B}" destId="{C9F5C310-FD35-47DA-9C4C-C8E6B13083EF}" srcOrd="0" destOrd="0" presId="urn:microsoft.com/office/officeart/2005/8/layout/vList6"/>
    <dgm:cxn modelId="{EB63EBE6-1E6D-429B-AA63-189F433ACCB5}" type="presParOf" srcId="{60BD45FC-ECDF-4550-939A-38329DB3EB6B}" destId="{F71A50BC-1950-4148-AA64-C79293667679}"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4B0D9-40F9-46A9-9732-439B4C129C83}" type="doc">
      <dgm:prSet loTypeId="urn:microsoft.com/office/officeart/2005/8/layout/hProcess7#1" loCatId="list" qsTypeId="urn:microsoft.com/office/officeart/2005/8/quickstyle/simple1" qsCatId="simple" csTypeId="urn:microsoft.com/office/officeart/2005/8/colors/colorful1#1" csCatId="colorful" phldr="1"/>
      <dgm:spPr/>
      <dgm:t>
        <a:bodyPr/>
        <a:lstStyle/>
        <a:p>
          <a:endParaRPr lang="en-US"/>
        </a:p>
      </dgm:t>
    </dgm:pt>
    <dgm:pt modelId="{15CD2612-A058-4046-8B9D-175F44422A27}">
      <dgm:prSet phldrT="[Text]"/>
      <dgm:spPr/>
      <dgm:t>
        <a:bodyPr/>
        <a:lstStyle/>
        <a:p>
          <a:r>
            <a:rPr lang="en-US" dirty="0" smtClean="0">
              <a:solidFill>
                <a:schemeClr val="bg1"/>
              </a:solidFill>
            </a:rPr>
            <a:t>Time</a:t>
          </a:r>
        </a:p>
        <a:p>
          <a:r>
            <a:rPr lang="en-US" dirty="0" smtClean="0">
              <a:solidFill>
                <a:schemeClr val="bg1"/>
              </a:solidFill>
            </a:rPr>
            <a:t>Money</a:t>
          </a:r>
        </a:p>
        <a:p>
          <a:r>
            <a:rPr lang="en-US" dirty="0" smtClean="0">
              <a:solidFill>
                <a:schemeClr val="bg1"/>
              </a:solidFill>
            </a:rPr>
            <a:t>Space</a:t>
          </a:r>
        </a:p>
        <a:p>
          <a:r>
            <a:rPr lang="en-US" dirty="0" smtClean="0">
              <a:solidFill>
                <a:schemeClr val="bg1"/>
              </a:solidFill>
            </a:rPr>
            <a:t>Power</a:t>
          </a:r>
        </a:p>
        <a:p>
          <a:r>
            <a:rPr lang="en-US" dirty="0" smtClean="0">
              <a:solidFill>
                <a:schemeClr val="bg1"/>
              </a:solidFill>
            </a:rPr>
            <a:t>Relationships</a:t>
          </a:r>
        </a:p>
        <a:p>
          <a:r>
            <a:rPr lang="en-US" dirty="0" smtClean="0">
              <a:solidFill>
                <a:schemeClr val="bg1"/>
              </a:solidFill>
            </a:rPr>
            <a:t>Personnel</a:t>
          </a:r>
        </a:p>
        <a:p>
          <a:r>
            <a:rPr lang="en-US" dirty="0" smtClean="0">
              <a:solidFill>
                <a:schemeClr val="bg1"/>
              </a:solidFill>
            </a:rPr>
            <a:t>Policies</a:t>
          </a:r>
          <a:endParaRPr lang="en-US" dirty="0">
            <a:solidFill>
              <a:schemeClr val="bg1"/>
            </a:solidFill>
          </a:endParaRPr>
        </a:p>
      </dgm:t>
    </dgm:pt>
    <dgm:pt modelId="{992BF9F6-C910-4D76-B4B8-5FE5161D98A1}" type="parTrans" cxnId="{B08E2481-B656-4AB1-9AC0-ED93D6718BEA}">
      <dgm:prSet/>
      <dgm:spPr/>
      <dgm:t>
        <a:bodyPr/>
        <a:lstStyle/>
        <a:p>
          <a:endParaRPr lang="en-US"/>
        </a:p>
      </dgm:t>
    </dgm:pt>
    <dgm:pt modelId="{8747A769-8532-4184-9CC9-DE1982AB8A06}" type="sibTrans" cxnId="{B08E2481-B656-4AB1-9AC0-ED93D6718BEA}">
      <dgm:prSet/>
      <dgm:spPr/>
      <dgm:t>
        <a:bodyPr/>
        <a:lstStyle/>
        <a:p>
          <a:endParaRPr lang="en-US"/>
        </a:p>
      </dgm:t>
    </dgm:pt>
    <dgm:pt modelId="{10E887A4-304F-40FC-8B5F-17665C4D8280}">
      <dgm:prSet phldrT="[Text]"/>
      <dgm:spPr/>
      <dgm:t>
        <a:bodyPr/>
        <a:lstStyle/>
        <a:p>
          <a:endParaRPr lang="en-US" b="1" u="sng" dirty="0"/>
        </a:p>
      </dgm:t>
    </dgm:pt>
    <dgm:pt modelId="{4BB1687A-B742-46FF-8747-510185784169}" type="parTrans" cxnId="{25C2C677-8B02-490B-A831-44E767D620F2}">
      <dgm:prSet/>
      <dgm:spPr/>
      <dgm:t>
        <a:bodyPr/>
        <a:lstStyle/>
        <a:p>
          <a:endParaRPr lang="en-US"/>
        </a:p>
      </dgm:t>
    </dgm:pt>
    <dgm:pt modelId="{C4A18EED-E14D-4D36-9538-BAE401EDC8F0}" type="sibTrans" cxnId="{25C2C677-8B02-490B-A831-44E767D620F2}">
      <dgm:prSet/>
      <dgm:spPr/>
      <dgm:t>
        <a:bodyPr/>
        <a:lstStyle/>
        <a:p>
          <a:endParaRPr lang="en-US"/>
        </a:p>
      </dgm:t>
    </dgm:pt>
    <dgm:pt modelId="{38650584-DE7A-47EF-A3DD-BDEB90ACC9C6}">
      <dgm:prSet phldrT="[Text]"/>
      <dgm:spPr/>
      <dgm:t>
        <a:bodyPr/>
        <a:lstStyle/>
        <a:p>
          <a:r>
            <a:rPr lang="en-US" dirty="0" smtClean="0">
              <a:solidFill>
                <a:schemeClr val="bg1"/>
              </a:solidFill>
            </a:rPr>
            <a:t>Personnel</a:t>
          </a:r>
        </a:p>
        <a:p>
          <a:r>
            <a:rPr lang="en-US" dirty="0" smtClean="0">
              <a:solidFill>
                <a:schemeClr val="bg1"/>
              </a:solidFill>
            </a:rPr>
            <a:t>Policies</a:t>
          </a:r>
        </a:p>
        <a:p>
          <a:r>
            <a:rPr lang="en-US" dirty="0" smtClean="0">
              <a:solidFill>
                <a:schemeClr val="bg1"/>
              </a:solidFill>
            </a:rPr>
            <a:t>Relationships</a:t>
          </a:r>
        </a:p>
        <a:p>
          <a:endParaRPr lang="en-US" dirty="0"/>
        </a:p>
      </dgm:t>
    </dgm:pt>
    <dgm:pt modelId="{0BEBCC5F-E22E-4769-9B57-EE81871C145A}" type="parTrans" cxnId="{6F78C271-4615-46B9-9661-16B294BD72C2}">
      <dgm:prSet/>
      <dgm:spPr/>
      <dgm:t>
        <a:bodyPr/>
        <a:lstStyle/>
        <a:p>
          <a:endParaRPr lang="en-US"/>
        </a:p>
      </dgm:t>
    </dgm:pt>
    <dgm:pt modelId="{E09A24BC-A24C-46AB-9094-2E0CC4E80BAC}" type="sibTrans" cxnId="{6F78C271-4615-46B9-9661-16B294BD72C2}">
      <dgm:prSet/>
      <dgm:spPr/>
      <dgm:t>
        <a:bodyPr/>
        <a:lstStyle/>
        <a:p>
          <a:endParaRPr lang="en-US"/>
        </a:p>
      </dgm:t>
    </dgm:pt>
    <dgm:pt modelId="{6E3A3454-473F-4182-AE58-614F81D482D2}">
      <dgm:prSet phldrT="[Text]"/>
      <dgm:spPr/>
      <dgm:t>
        <a:bodyPr/>
        <a:lstStyle/>
        <a:p>
          <a:endParaRPr lang="en-US" b="1" u="sng" dirty="0"/>
        </a:p>
      </dgm:t>
    </dgm:pt>
    <dgm:pt modelId="{2339FA59-A46E-4747-A6F3-B423EDD8721D}" type="parTrans" cxnId="{57AE157E-0C69-48B1-BF7D-FC5B370F78B5}">
      <dgm:prSet/>
      <dgm:spPr/>
      <dgm:t>
        <a:bodyPr/>
        <a:lstStyle/>
        <a:p>
          <a:endParaRPr lang="en-US"/>
        </a:p>
      </dgm:t>
    </dgm:pt>
    <dgm:pt modelId="{DE72FC97-5D1A-4EA1-870E-6DA59AA9A184}" type="sibTrans" cxnId="{57AE157E-0C69-48B1-BF7D-FC5B370F78B5}">
      <dgm:prSet/>
      <dgm:spPr/>
      <dgm:t>
        <a:bodyPr/>
        <a:lstStyle/>
        <a:p>
          <a:endParaRPr lang="en-US"/>
        </a:p>
      </dgm:t>
    </dgm:pt>
    <dgm:pt modelId="{E4CC9B98-C648-4807-AE2B-DD4447D71B35}">
      <dgm:prSet phldrT="[Text]"/>
      <dgm:spPr/>
      <dgm:t>
        <a:bodyPr/>
        <a:lstStyle/>
        <a:p>
          <a:r>
            <a:rPr lang="en-US" dirty="0" smtClean="0">
              <a:solidFill>
                <a:schemeClr val="bg1"/>
              </a:solidFill>
            </a:rPr>
            <a:t>Money</a:t>
          </a:r>
        </a:p>
        <a:p>
          <a:r>
            <a:rPr lang="en-US" dirty="0" smtClean="0">
              <a:solidFill>
                <a:schemeClr val="bg1"/>
              </a:solidFill>
            </a:rPr>
            <a:t>Relationships</a:t>
          </a:r>
        </a:p>
        <a:p>
          <a:r>
            <a:rPr lang="en-US" dirty="0" smtClean="0">
              <a:solidFill>
                <a:schemeClr val="bg1"/>
              </a:solidFill>
            </a:rPr>
            <a:t>Power</a:t>
          </a:r>
          <a:endParaRPr lang="en-US" dirty="0">
            <a:solidFill>
              <a:schemeClr val="bg1"/>
            </a:solidFill>
          </a:endParaRPr>
        </a:p>
      </dgm:t>
    </dgm:pt>
    <dgm:pt modelId="{829DDFF6-F083-42EC-AEC0-14C25A407446}" type="parTrans" cxnId="{C94D2988-D3FF-4E8E-846F-FF7E4F594298}">
      <dgm:prSet/>
      <dgm:spPr/>
      <dgm:t>
        <a:bodyPr/>
        <a:lstStyle/>
        <a:p>
          <a:endParaRPr lang="en-US"/>
        </a:p>
      </dgm:t>
    </dgm:pt>
    <dgm:pt modelId="{A910F411-CE60-423D-A62E-30F7EADFFA31}" type="sibTrans" cxnId="{C94D2988-D3FF-4E8E-846F-FF7E4F594298}">
      <dgm:prSet/>
      <dgm:spPr/>
      <dgm:t>
        <a:bodyPr/>
        <a:lstStyle/>
        <a:p>
          <a:endParaRPr lang="en-US"/>
        </a:p>
      </dgm:t>
    </dgm:pt>
    <dgm:pt modelId="{107C8956-9AC1-4C47-B42F-FD55C939677B}">
      <dgm:prSet phldrT="[Text]"/>
      <dgm:spPr/>
      <dgm:t>
        <a:bodyPr/>
        <a:lstStyle/>
        <a:p>
          <a:endParaRPr lang="en-US" b="1" u="sng" dirty="0"/>
        </a:p>
      </dgm:t>
    </dgm:pt>
    <dgm:pt modelId="{8090EDB0-7C10-4CA7-ABB7-74F16D34C8AA}" type="parTrans" cxnId="{864E0FD5-3591-45EB-A3F1-83515B2A9D0C}">
      <dgm:prSet/>
      <dgm:spPr/>
      <dgm:t>
        <a:bodyPr/>
        <a:lstStyle/>
        <a:p>
          <a:endParaRPr lang="en-US"/>
        </a:p>
      </dgm:t>
    </dgm:pt>
    <dgm:pt modelId="{BBF04EF3-F087-46E7-9746-A82007455109}" type="sibTrans" cxnId="{864E0FD5-3591-45EB-A3F1-83515B2A9D0C}">
      <dgm:prSet/>
      <dgm:spPr/>
      <dgm:t>
        <a:bodyPr/>
        <a:lstStyle/>
        <a:p>
          <a:endParaRPr lang="en-US"/>
        </a:p>
      </dgm:t>
    </dgm:pt>
    <dgm:pt modelId="{1BD3E903-1EEC-4264-A8BB-34B79C964479}">
      <dgm:prSet phldrT="[Text]"/>
      <dgm:spPr/>
      <dgm:t>
        <a:bodyPr/>
        <a:lstStyle/>
        <a:p>
          <a:r>
            <a:rPr lang="en-US" dirty="0" smtClean="0">
              <a:solidFill>
                <a:schemeClr val="bg1"/>
              </a:solidFill>
            </a:rPr>
            <a:t>Space</a:t>
          </a:r>
          <a:endParaRPr lang="en-US" dirty="0">
            <a:solidFill>
              <a:schemeClr val="bg1"/>
            </a:solidFill>
          </a:endParaRPr>
        </a:p>
      </dgm:t>
    </dgm:pt>
    <dgm:pt modelId="{8F034AD6-1A96-42CB-A191-E5788FABA508}" type="parTrans" cxnId="{42AA32C3-EB14-4C42-A2C1-AD31C78E0076}">
      <dgm:prSet/>
      <dgm:spPr/>
      <dgm:t>
        <a:bodyPr/>
        <a:lstStyle/>
        <a:p>
          <a:endParaRPr lang="en-US"/>
        </a:p>
      </dgm:t>
    </dgm:pt>
    <dgm:pt modelId="{FF0AC3B3-DD77-443D-8777-C86F7307159D}" type="sibTrans" cxnId="{42AA32C3-EB14-4C42-A2C1-AD31C78E0076}">
      <dgm:prSet/>
      <dgm:spPr/>
      <dgm:t>
        <a:bodyPr/>
        <a:lstStyle/>
        <a:p>
          <a:endParaRPr lang="en-US"/>
        </a:p>
      </dgm:t>
    </dgm:pt>
    <dgm:pt modelId="{7BCC9DDC-7261-459F-8D7B-B47BA422AED9}">
      <dgm:prSet phldrT="[Text]"/>
      <dgm:spPr/>
      <dgm:t>
        <a:bodyPr/>
        <a:lstStyle/>
        <a:p>
          <a:r>
            <a:rPr lang="en-US" dirty="0" smtClean="0">
              <a:solidFill>
                <a:schemeClr val="bg1"/>
              </a:solidFill>
            </a:rPr>
            <a:t>Relationships</a:t>
          </a:r>
          <a:endParaRPr lang="en-US" dirty="0">
            <a:solidFill>
              <a:schemeClr val="bg1"/>
            </a:solidFill>
          </a:endParaRPr>
        </a:p>
      </dgm:t>
    </dgm:pt>
    <dgm:pt modelId="{998320B7-C197-4C50-8231-F6AB4F5E7ADD}" type="parTrans" cxnId="{95FDC26D-737F-44E6-87B9-6809E47BF657}">
      <dgm:prSet/>
      <dgm:spPr/>
      <dgm:t>
        <a:bodyPr/>
        <a:lstStyle/>
        <a:p>
          <a:endParaRPr lang="en-US"/>
        </a:p>
      </dgm:t>
    </dgm:pt>
    <dgm:pt modelId="{7AEDFA97-0D43-41B9-B952-D803CC13F92D}" type="sibTrans" cxnId="{95FDC26D-737F-44E6-87B9-6809E47BF657}">
      <dgm:prSet/>
      <dgm:spPr/>
      <dgm:t>
        <a:bodyPr/>
        <a:lstStyle/>
        <a:p>
          <a:endParaRPr lang="en-US"/>
        </a:p>
      </dgm:t>
    </dgm:pt>
    <dgm:pt modelId="{B6CF2541-AF6D-4623-9546-A9EC1B01FA59}">
      <dgm:prSet phldrT="[Text]"/>
      <dgm:spPr/>
      <dgm:t>
        <a:bodyPr/>
        <a:lstStyle/>
        <a:p>
          <a:r>
            <a:rPr lang="en-US" dirty="0" smtClean="0">
              <a:solidFill>
                <a:schemeClr val="bg1"/>
              </a:solidFill>
            </a:rPr>
            <a:t>Money</a:t>
          </a:r>
          <a:endParaRPr lang="en-US" dirty="0">
            <a:solidFill>
              <a:schemeClr val="bg1"/>
            </a:solidFill>
          </a:endParaRPr>
        </a:p>
      </dgm:t>
    </dgm:pt>
    <dgm:pt modelId="{7BB6BA11-82AB-4F8D-994F-2BE6CECAEA00}" type="parTrans" cxnId="{70F58E1C-84FB-4F4A-AF7B-57AAF656986F}">
      <dgm:prSet/>
      <dgm:spPr/>
      <dgm:t>
        <a:bodyPr/>
        <a:lstStyle/>
        <a:p>
          <a:endParaRPr lang="en-US"/>
        </a:p>
      </dgm:t>
    </dgm:pt>
    <dgm:pt modelId="{E93ADE97-B486-4BB4-8EFB-96B59F2B4332}" type="sibTrans" cxnId="{70F58E1C-84FB-4F4A-AF7B-57AAF656986F}">
      <dgm:prSet/>
      <dgm:spPr/>
      <dgm:t>
        <a:bodyPr/>
        <a:lstStyle/>
        <a:p>
          <a:endParaRPr lang="en-US"/>
        </a:p>
      </dgm:t>
    </dgm:pt>
    <dgm:pt modelId="{B833EB67-A530-4E8A-B687-9817D989CECB}">
      <dgm:prSet phldrT="[Text]"/>
      <dgm:spPr/>
      <dgm:t>
        <a:bodyPr/>
        <a:lstStyle/>
        <a:p>
          <a:r>
            <a:rPr lang="en-US" dirty="0" smtClean="0">
              <a:solidFill>
                <a:schemeClr val="bg1"/>
              </a:solidFill>
            </a:rPr>
            <a:t>Personnel</a:t>
          </a:r>
          <a:endParaRPr lang="en-US" dirty="0">
            <a:solidFill>
              <a:schemeClr val="bg1"/>
            </a:solidFill>
          </a:endParaRPr>
        </a:p>
      </dgm:t>
    </dgm:pt>
    <dgm:pt modelId="{26EAC79D-522E-4E97-ACEE-DF3044B06FF2}" type="parTrans" cxnId="{059256F0-E635-4485-BECF-0980CC692D1F}">
      <dgm:prSet/>
      <dgm:spPr/>
      <dgm:t>
        <a:bodyPr/>
        <a:lstStyle/>
        <a:p>
          <a:endParaRPr lang="en-US"/>
        </a:p>
      </dgm:t>
    </dgm:pt>
    <dgm:pt modelId="{159CF2E5-F9F9-42F8-8DE4-65E904E28531}" type="sibTrans" cxnId="{059256F0-E635-4485-BECF-0980CC692D1F}">
      <dgm:prSet/>
      <dgm:spPr/>
      <dgm:t>
        <a:bodyPr/>
        <a:lstStyle/>
        <a:p>
          <a:endParaRPr lang="en-US"/>
        </a:p>
      </dgm:t>
    </dgm:pt>
    <dgm:pt modelId="{BC1EF206-AA52-4C4F-A8F8-5023C410BC6C}">
      <dgm:prSet phldrT="[Text]"/>
      <dgm:spPr/>
      <dgm:t>
        <a:bodyPr/>
        <a:lstStyle/>
        <a:p>
          <a:r>
            <a:rPr lang="en-US" dirty="0" smtClean="0">
              <a:solidFill>
                <a:schemeClr val="bg1"/>
              </a:solidFill>
            </a:rPr>
            <a:t>Power</a:t>
          </a:r>
          <a:endParaRPr lang="en-US" dirty="0">
            <a:solidFill>
              <a:schemeClr val="bg1"/>
            </a:solidFill>
          </a:endParaRPr>
        </a:p>
      </dgm:t>
    </dgm:pt>
    <dgm:pt modelId="{37CCE2B3-B629-4B33-B6C7-7A94F6E14912}" type="parTrans" cxnId="{52823E5B-EBBD-4B92-9A3A-808108222301}">
      <dgm:prSet/>
      <dgm:spPr/>
      <dgm:t>
        <a:bodyPr/>
        <a:lstStyle/>
        <a:p>
          <a:endParaRPr lang="en-US"/>
        </a:p>
      </dgm:t>
    </dgm:pt>
    <dgm:pt modelId="{4170005A-38F9-4E08-8945-CABC57A4C08F}" type="sibTrans" cxnId="{52823E5B-EBBD-4B92-9A3A-808108222301}">
      <dgm:prSet/>
      <dgm:spPr/>
      <dgm:t>
        <a:bodyPr/>
        <a:lstStyle/>
        <a:p>
          <a:endParaRPr lang="en-US"/>
        </a:p>
      </dgm:t>
    </dgm:pt>
    <dgm:pt modelId="{A8146FDA-03FD-4E17-9509-5777267D3AC1}">
      <dgm:prSet phldrT="[Text]"/>
      <dgm:spPr/>
      <dgm:t>
        <a:bodyPr/>
        <a:lstStyle/>
        <a:p>
          <a:r>
            <a:rPr lang="en-US" dirty="0" smtClean="0">
              <a:solidFill>
                <a:schemeClr val="bg1"/>
              </a:solidFill>
            </a:rPr>
            <a:t>Time</a:t>
          </a:r>
          <a:endParaRPr lang="en-US" dirty="0">
            <a:solidFill>
              <a:schemeClr val="bg1"/>
            </a:solidFill>
          </a:endParaRPr>
        </a:p>
      </dgm:t>
    </dgm:pt>
    <dgm:pt modelId="{F759C63B-4721-47D9-B2F9-AC6CCBB1477B}" type="parTrans" cxnId="{BE364B9F-529F-46E5-A154-F87DA00B5920}">
      <dgm:prSet/>
      <dgm:spPr/>
      <dgm:t>
        <a:bodyPr/>
        <a:lstStyle/>
        <a:p>
          <a:endParaRPr lang="en-US"/>
        </a:p>
      </dgm:t>
    </dgm:pt>
    <dgm:pt modelId="{CBD13CD8-2B59-47CC-BACD-5FC9BE1FE846}" type="sibTrans" cxnId="{BE364B9F-529F-46E5-A154-F87DA00B5920}">
      <dgm:prSet/>
      <dgm:spPr/>
      <dgm:t>
        <a:bodyPr/>
        <a:lstStyle/>
        <a:p>
          <a:endParaRPr lang="en-US"/>
        </a:p>
      </dgm:t>
    </dgm:pt>
    <dgm:pt modelId="{1CF9590F-1F19-4FD8-BAD4-BAE4BDDAF123}">
      <dgm:prSet phldrT="[Text]"/>
      <dgm:spPr/>
      <dgm:t>
        <a:bodyPr/>
        <a:lstStyle/>
        <a:p>
          <a:endParaRPr lang="en-US" b="1" u="sng" dirty="0"/>
        </a:p>
      </dgm:t>
    </dgm:pt>
    <dgm:pt modelId="{F90D71F7-383E-4919-A1D2-C2BDADB7FA5E}" type="sibTrans" cxnId="{8AF55A14-3DA9-465D-A341-E784891CDBFA}">
      <dgm:prSet/>
      <dgm:spPr/>
      <dgm:t>
        <a:bodyPr/>
        <a:lstStyle/>
        <a:p>
          <a:endParaRPr lang="en-US"/>
        </a:p>
      </dgm:t>
    </dgm:pt>
    <dgm:pt modelId="{CFCCC9B5-AB18-4E44-959E-03559EEFDC16}" type="parTrans" cxnId="{8AF55A14-3DA9-465D-A341-E784891CDBFA}">
      <dgm:prSet/>
      <dgm:spPr/>
      <dgm:t>
        <a:bodyPr/>
        <a:lstStyle/>
        <a:p>
          <a:endParaRPr lang="en-US"/>
        </a:p>
      </dgm:t>
    </dgm:pt>
    <dgm:pt modelId="{DB26F4E3-B51A-4D38-8EF3-D157361C9845}" type="pres">
      <dgm:prSet presAssocID="{C034B0D9-40F9-46A9-9732-439B4C129C83}" presName="Name0" presStyleCnt="0">
        <dgm:presLayoutVars>
          <dgm:dir/>
          <dgm:animLvl val="lvl"/>
          <dgm:resizeHandles val="exact"/>
        </dgm:presLayoutVars>
      </dgm:prSet>
      <dgm:spPr/>
      <dgm:t>
        <a:bodyPr/>
        <a:lstStyle/>
        <a:p>
          <a:endParaRPr lang="en-US"/>
        </a:p>
      </dgm:t>
    </dgm:pt>
    <dgm:pt modelId="{8EFC648F-0E17-43EA-81FF-9F6C8C924B70}" type="pres">
      <dgm:prSet presAssocID="{1CF9590F-1F19-4FD8-BAD4-BAE4BDDAF123}" presName="compositeNode" presStyleCnt="0">
        <dgm:presLayoutVars>
          <dgm:bulletEnabled val="1"/>
        </dgm:presLayoutVars>
      </dgm:prSet>
      <dgm:spPr/>
    </dgm:pt>
    <dgm:pt modelId="{90AA8947-D0C9-41A0-92BA-FB50D8CEE436}" type="pres">
      <dgm:prSet presAssocID="{1CF9590F-1F19-4FD8-BAD4-BAE4BDDAF123}" presName="bgRect" presStyleLbl="node1" presStyleIdx="0" presStyleCnt="4" custScaleX="95426" custLinFactNeighborX="4270"/>
      <dgm:spPr/>
      <dgm:t>
        <a:bodyPr/>
        <a:lstStyle/>
        <a:p>
          <a:endParaRPr lang="en-US"/>
        </a:p>
      </dgm:t>
    </dgm:pt>
    <dgm:pt modelId="{7FD4700A-08D8-4C7D-9ED4-327A6CFC573E}" type="pres">
      <dgm:prSet presAssocID="{1CF9590F-1F19-4FD8-BAD4-BAE4BDDAF123}" presName="parentNode" presStyleLbl="node1" presStyleIdx="0" presStyleCnt="4">
        <dgm:presLayoutVars>
          <dgm:chMax val="0"/>
          <dgm:bulletEnabled val="1"/>
        </dgm:presLayoutVars>
      </dgm:prSet>
      <dgm:spPr/>
      <dgm:t>
        <a:bodyPr/>
        <a:lstStyle/>
        <a:p>
          <a:endParaRPr lang="en-US"/>
        </a:p>
      </dgm:t>
    </dgm:pt>
    <dgm:pt modelId="{F31051C2-B616-4C67-A2D9-C3171102DBE4}" type="pres">
      <dgm:prSet presAssocID="{1CF9590F-1F19-4FD8-BAD4-BAE4BDDAF123}" presName="childNode" presStyleLbl="node1" presStyleIdx="0" presStyleCnt="4">
        <dgm:presLayoutVars>
          <dgm:bulletEnabled val="1"/>
        </dgm:presLayoutVars>
      </dgm:prSet>
      <dgm:spPr/>
      <dgm:t>
        <a:bodyPr/>
        <a:lstStyle/>
        <a:p>
          <a:endParaRPr lang="en-US"/>
        </a:p>
      </dgm:t>
    </dgm:pt>
    <dgm:pt modelId="{6352A9E7-7180-4265-8D17-6E593C98BB42}" type="pres">
      <dgm:prSet presAssocID="{F90D71F7-383E-4919-A1D2-C2BDADB7FA5E}" presName="hSp" presStyleCnt="0"/>
      <dgm:spPr/>
    </dgm:pt>
    <dgm:pt modelId="{99867E52-5A48-40F3-898B-F0D6B2DA683C}" type="pres">
      <dgm:prSet presAssocID="{F90D71F7-383E-4919-A1D2-C2BDADB7FA5E}" presName="vProcSp" presStyleCnt="0"/>
      <dgm:spPr/>
    </dgm:pt>
    <dgm:pt modelId="{5C703D53-0964-4503-852D-A41C581D061F}" type="pres">
      <dgm:prSet presAssocID="{F90D71F7-383E-4919-A1D2-C2BDADB7FA5E}" presName="vSp1" presStyleCnt="0"/>
      <dgm:spPr/>
    </dgm:pt>
    <dgm:pt modelId="{6D8F8A64-E62C-4B73-9681-04C03C3502B1}" type="pres">
      <dgm:prSet presAssocID="{F90D71F7-383E-4919-A1D2-C2BDADB7FA5E}" presName="simulatedConn" presStyleLbl="solidFgAcc1" presStyleIdx="0" presStyleCnt="3"/>
      <dgm:spPr/>
    </dgm:pt>
    <dgm:pt modelId="{E8EDDE23-4C20-4ED1-82BF-835FF75A9777}" type="pres">
      <dgm:prSet presAssocID="{F90D71F7-383E-4919-A1D2-C2BDADB7FA5E}" presName="vSp2" presStyleCnt="0"/>
      <dgm:spPr/>
    </dgm:pt>
    <dgm:pt modelId="{8249B81D-CF4C-43FB-8B2F-8A27EA78BBE8}" type="pres">
      <dgm:prSet presAssocID="{F90D71F7-383E-4919-A1D2-C2BDADB7FA5E}" presName="sibTrans" presStyleCnt="0"/>
      <dgm:spPr/>
    </dgm:pt>
    <dgm:pt modelId="{9F0456BD-7E4C-44EC-9506-5205F5ADDD22}" type="pres">
      <dgm:prSet presAssocID="{10E887A4-304F-40FC-8B5F-17665C4D8280}" presName="compositeNode" presStyleCnt="0">
        <dgm:presLayoutVars>
          <dgm:bulletEnabled val="1"/>
        </dgm:presLayoutVars>
      </dgm:prSet>
      <dgm:spPr/>
    </dgm:pt>
    <dgm:pt modelId="{7E68658E-7E71-49B6-A702-43069D046981}" type="pres">
      <dgm:prSet presAssocID="{10E887A4-304F-40FC-8B5F-17665C4D8280}" presName="bgRect" presStyleLbl="node1" presStyleIdx="1" presStyleCnt="4" custLinFactNeighborX="4037"/>
      <dgm:spPr/>
      <dgm:t>
        <a:bodyPr/>
        <a:lstStyle/>
        <a:p>
          <a:endParaRPr lang="en-US"/>
        </a:p>
      </dgm:t>
    </dgm:pt>
    <dgm:pt modelId="{AFD17ADE-CAA4-44A8-AF38-B0AAAA0EDDCB}" type="pres">
      <dgm:prSet presAssocID="{10E887A4-304F-40FC-8B5F-17665C4D8280}" presName="parentNode" presStyleLbl="node1" presStyleIdx="1" presStyleCnt="4">
        <dgm:presLayoutVars>
          <dgm:chMax val="0"/>
          <dgm:bulletEnabled val="1"/>
        </dgm:presLayoutVars>
      </dgm:prSet>
      <dgm:spPr/>
      <dgm:t>
        <a:bodyPr/>
        <a:lstStyle/>
        <a:p>
          <a:endParaRPr lang="en-US"/>
        </a:p>
      </dgm:t>
    </dgm:pt>
    <dgm:pt modelId="{1B1C0089-1AEA-4A28-A244-D1C8A216C73E}" type="pres">
      <dgm:prSet presAssocID="{10E887A4-304F-40FC-8B5F-17665C4D8280}" presName="childNode" presStyleLbl="node1" presStyleIdx="1" presStyleCnt="4">
        <dgm:presLayoutVars>
          <dgm:bulletEnabled val="1"/>
        </dgm:presLayoutVars>
      </dgm:prSet>
      <dgm:spPr/>
      <dgm:t>
        <a:bodyPr/>
        <a:lstStyle/>
        <a:p>
          <a:endParaRPr lang="en-US"/>
        </a:p>
      </dgm:t>
    </dgm:pt>
    <dgm:pt modelId="{29D5290E-ADFC-478E-A69C-22BD77DA9825}" type="pres">
      <dgm:prSet presAssocID="{C4A18EED-E14D-4D36-9538-BAE401EDC8F0}" presName="hSp" presStyleCnt="0"/>
      <dgm:spPr/>
    </dgm:pt>
    <dgm:pt modelId="{4C6F3EDF-3D32-4FEC-900D-CD987BEFA322}" type="pres">
      <dgm:prSet presAssocID="{C4A18EED-E14D-4D36-9538-BAE401EDC8F0}" presName="vProcSp" presStyleCnt="0"/>
      <dgm:spPr/>
    </dgm:pt>
    <dgm:pt modelId="{CDCD67D7-4FBE-4EA3-9486-7E45F1774E96}" type="pres">
      <dgm:prSet presAssocID="{C4A18EED-E14D-4D36-9538-BAE401EDC8F0}" presName="vSp1" presStyleCnt="0"/>
      <dgm:spPr/>
    </dgm:pt>
    <dgm:pt modelId="{087146AB-3D19-4378-B043-63CE06C993A6}" type="pres">
      <dgm:prSet presAssocID="{C4A18EED-E14D-4D36-9538-BAE401EDC8F0}" presName="simulatedConn" presStyleLbl="solidFgAcc1" presStyleIdx="1" presStyleCnt="3"/>
      <dgm:spPr/>
    </dgm:pt>
    <dgm:pt modelId="{1DA3B988-C583-43CA-B173-27A7BBCB133B}" type="pres">
      <dgm:prSet presAssocID="{C4A18EED-E14D-4D36-9538-BAE401EDC8F0}" presName="vSp2" presStyleCnt="0"/>
      <dgm:spPr/>
    </dgm:pt>
    <dgm:pt modelId="{8787D2E2-DF00-4F1C-B081-6E6F0D18F000}" type="pres">
      <dgm:prSet presAssocID="{C4A18EED-E14D-4D36-9538-BAE401EDC8F0}" presName="sibTrans" presStyleCnt="0"/>
      <dgm:spPr/>
    </dgm:pt>
    <dgm:pt modelId="{94FD647F-4093-4A0E-861D-BEFB21787C3F}" type="pres">
      <dgm:prSet presAssocID="{6E3A3454-473F-4182-AE58-614F81D482D2}" presName="compositeNode" presStyleCnt="0">
        <dgm:presLayoutVars>
          <dgm:bulletEnabled val="1"/>
        </dgm:presLayoutVars>
      </dgm:prSet>
      <dgm:spPr/>
    </dgm:pt>
    <dgm:pt modelId="{A017729C-9B32-49A8-B287-13A14307423E}" type="pres">
      <dgm:prSet presAssocID="{6E3A3454-473F-4182-AE58-614F81D482D2}" presName="bgRect" presStyleLbl="node1" presStyleIdx="2" presStyleCnt="4" custLinFactNeighborX="1141"/>
      <dgm:spPr/>
      <dgm:t>
        <a:bodyPr/>
        <a:lstStyle/>
        <a:p>
          <a:endParaRPr lang="en-US"/>
        </a:p>
      </dgm:t>
    </dgm:pt>
    <dgm:pt modelId="{430797A3-E5B4-426B-83B7-E8EF4C0407DE}" type="pres">
      <dgm:prSet presAssocID="{6E3A3454-473F-4182-AE58-614F81D482D2}" presName="parentNode" presStyleLbl="node1" presStyleIdx="2" presStyleCnt="4">
        <dgm:presLayoutVars>
          <dgm:chMax val="0"/>
          <dgm:bulletEnabled val="1"/>
        </dgm:presLayoutVars>
      </dgm:prSet>
      <dgm:spPr/>
      <dgm:t>
        <a:bodyPr/>
        <a:lstStyle/>
        <a:p>
          <a:endParaRPr lang="en-US"/>
        </a:p>
      </dgm:t>
    </dgm:pt>
    <dgm:pt modelId="{6B7A98A1-8802-4F50-B1D1-0F4A9562E44A}" type="pres">
      <dgm:prSet presAssocID="{6E3A3454-473F-4182-AE58-614F81D482D2}" presName="childNode" presStyleLbl="node1" presStyleIdx="2" presStyleCnt="4">
        <dgm:presLayoutVars>
          <dgm:bulletEnabled val="1"/>
        </dgm:presLayoutVars>
      </dgm:prSet>
      <dgm:spPr/>
      <dgm:t>
        <a:bodyPr/>
        <a:lstStyle/>
        <a:p>
          <a:endParaRPr lang="en-US"/>
        </a:p>
      </dgm:t>
    </dgm:pt>
    <dgm:pt modelId="{22882DB9-1487-43A6-A1CF-2B42B3B1C984}" type="pres">
      <dgm:prSet presAssocID="{DE72FC97-5D1A-4EA1-870E-6DA59AA9A184}" presName="hSp" presStyleCnt="0"/>
      <dgm:spPr/>
    </dgm:pt>
    <dgm:pt modelId="{A1C82453-935C-4A44-B193-DBADD3F54C48}" type="pres">
      <dgm:prSet presAssocID="{DE72FC97-5D1A-4EA1-870E-6DA59AA9A184}" presName="vProcSp" presStyleCnt="0"/>
      <dgm:spPr/>
    </dgm:pt>
    <dgm:pt modelId="{1C9DAC4F-C636-457F-957F-4F441D545906}" type="pres">
      <dgm:prSet presAssocID="{DE72FC97-5D1A-4EA1-870E-6DA59AA9A184}" presName="vSp1" presStyleCnt="0"/>
      <dgm:spPr/>
    </dgm:pt>
    <dgm:pt modelId="{34552CB2-F607-4321-B320-F0726154820A}" type="pres">
      <dgm:prSet presAssocID="{DE72FC97-5D1A-4EA1-870E-6DA59AA9A184}" presName="simulatedConn" presStyleLbl="solidFgAcc1" presStyleIdx="2" presStyleCnt="3"/>
      <dgm:spPr/>
    </dgm:pt>
    <dgm:pt modelId="{8EDA202E-7CA3-4F83-BC08-7C5B4A1BE7CB}" type="pres">
      <dgm:prSet presAssocID="{DE72FC97-5D1A-4EA1-870E-6DA59AA9A184}" presName="vSp2" presStyleCnt="0"/>
      <dgm:spPr/>
    </dgm:pt>
    <dgm:pt modelId="{C0EA8BF0-3BC1-468B-B752-23195086A272}" type="pres">
      <dgm:prSet presAssocID="{DE72FC97-5D1A-4EA1-870E-6DA59AA9A184}" presName="sibTrans" presStyleCnt="0"/>
      <dgm:spPr/>
    </dgm:pt>
    <dgm:pt modelId="{6BC0DA6C-FB37-4F2C-B341-04E7D6ECDCA4}" type="pres">
      <dgm:prSet presAssocID="{107C8956-9AC1-4C47-B42F-FD55C939677B}" presName="compositeNode" presStyleCnt="0">
        <dgm:presLayoutVars>
          <dgm:bulletEnabled val="1"/>
        </dgm:presLayoutVars>
      </dgm:prSet>
      <dgm:spPr/>
    </dgm:pt>
    <dgm:pt modelId="{2F42185A-E74F-4415-969B-96B38EF738C8}" type="pres">
      <dgm:prSet presAssocID="{107C8956-9AC1-4C47-B42F-FD55C939677B}" presName="bgRect" presStyleLbl="node1" presStyleIdx="3" presStyleCnt="4"/>
      <dgm:spPr/>
      <dgm:t>
        <a:bodyPr/>
        <a:lstStyle/>
        <a:p>
          <a:endParaRPr lang="en-US"/>
        </a:p>
      </dgm:t>
    </dgm:pt>
    <dgm:pt modelId="{4FD2083B-05B3-4DE1-AD28-03FA5EAC9CD5}" type="pres">
      <dgm:prSet presAssocID="{107C8956-9AC1-4C47-B42F-FD55C939677B}" presName="parentNode" presStyleLbl="node1" presStyleIdx="3" presStyleCnt="4">
        <dgm:presLayoutVars>
          <dgm:chMax val="0"/>
          <dgm:bulletEnabled val="1"/>
        </dgm:presLayoutVars>
      </dgm:prSet>
      <dgm:spPr/>
      <dgm:t>
        <a:bodyPr/>
        <a:lstStyle/>
        <a:p>
          <a:endParaRPr lang="en-US"/>
        </a:p>
      </dgm:t>
    </dgm:pt>
    <dgm:pt modelId="{9631DCDC-2DCB-4F3F-8137-8AC352F7DCBA}" type="pres">
      <dgm:prSet presAssocID="{107C8956-9AC1-4C47-B42F-FD55C939677B}" presName="childNode" presStyleLbl="node1" presStyleIdx="3" presStyleCnt="4">
        <dgm:presLayoutVars>
          <dgm:bulletEnabled val="1"/>
        </dgm:presLayoutVars>
      </dgm:prSet>
      <dgm:spPr/>
      <dgm:t>
        <a:bodyPr/>
        <a:lstStyle/>
        <a:p>
          <a:endParaRPr lang="en-US"/>
        </a:p>
      </dgm:t>
    </dgm:pt>
  </dgm:ptLst>
  <dgm:cxnLst>
    <dgm:cxn modelId="{864E0FD5-3591-45EB-A3F1-83515B2A9D0C}" srcId="{C034B0D9-40F9-46A9-9732-439B4C129C83}" destId="{107C8956-9AC1-4C47-B42F-FD55C939677B}" srcOrd="3" destOrd="0" parTransId="{8090EDB0-7C10-4CA7-ABB7-74F16D34C8AA}" sibTransId="{BBF04EF3-F087-46E7-9746-A82007455109}"/>
    <dgm:cxn modelId="{059256F0-E635-4485-BECF-0980CC692D1F}" srcId="{107C8956-9AC1-4C47-B42F-FD55C939677B}" destId="{B833EB67-A530-4E8A-B687-9817D989CECB}" srcOrd="3" destOrd="0" parTransId="{26EAC79D-522E-4E97-ACEE-DF3044B06FF2}" sibTransId="{159CF2E5-F9F9-42F8-8DE4-65E904E28531}"/>
    <dgm:cxn modelId="{0AFD8EDA-B54C-4C09-9DA8-56E1EDA0F5D9}" type="presOf" srcId="{15CD2612-A058-4046-8B9D-175F44422A27}" destId="{F31051C2-B616-4C67-A2D9-C3171102DBE4}" srcOrd="0" destOrd="0" presId="urn:microsoft.com/office/officeart/2005/8/layout/hProcess7#1"/>
    <dgm:cxn modelId="{70F58E1C-84FB-4F4A-AF7B-57AAF656986F}" srcId="{107C8956-9AC1-4C47-B42F-FD55C939677B}" destId="{B6CF2541-AF6D-4623-9546-A9EC1B01FA59}" srcOrd="2" destOrd="0" parTransId="{7BB6BA11-82AB-4F8D-994F-2BE6CECAEA00}" sibTransId="{E93ADE97-B486-4BB4-8EFB-96B59F2B4332}"/>
    <dgm:cxn modelId="{6F78C271-4615-46B9-9661-16B294BD72C2}" srcId="{10E887A4-304F-40FC-8B5F-17665C4D8280}" destId="{38650584-DE7A-47EF-A3DD-BDEB90ACC9C6}" srcOrd="0" destOrd="0" parTransId="{0BEBCC5F-E22E-4769-9B57-EE81871C145A}" sibTransId="{E09A24BC-A24C-46AB-9094-2E0CC4E80BAC}"/>
    <dgm:cxn modelId="{CF620EBA-8226-4F91-BDB5-0A5475C8D647}" type="presOf" srcId="{BC1EF206-AA52-4C4F-A8F8-5023C410BC6C}" destId="{9631DCDC-2DCB-4F3F-8137-8AC352F7DCBA}" srcOrd="0" destOrd="4" presId="urn:microsoft.com/office/officeart/2005/8/layout/hProcess7#1"/>
    <dgm:cxn modelId="{2EB0D76B-0DD4-4C03-B0B4-9C3C06E715BB}" type="presOf" srcId="{A8146FDA-03FD-4E17-9509-5777267D3AC1}" destId="{9631DCDC-2DCB-4F3F-8137-8AC352F7DCBA}" srcOrd="0" destOrd="5" presId="urn:microsoft.com/office/officeart/2005/8/layout/hProcess7#1"/>
    <dgm:cxn modelId="{FCD31F65-8595-4C6E-B419-9CA70C536938}" type="presOf" srcId="{B6CF2541-AF6D-4623-9546-A9EC1B01FA59}" destId="{9631DCDC-2DCB-4F3F-8137-8AC352F7DCBA}" srcOrd="0" destOrd="2" presId="urn:microsoft.com/office/officeart/2005/8/layout/hProcess7#1"/>
    <dgm:cxn modelId="{EA4B476F-2691-48CE-A909-498AA75086B9}" type="presOf" srcId="{1CF9590F-1F19-4FD8-BAD4-BAE4BDDAF123}" destId="{90AA8947-D0C9-41A0-92BA-FB50D8CEE436}" srcOrd="0" destOrd="0" presId="urn:microsoft.com/office/officeart/2005/8/layout/hProcess7#1"/>
    <dgm:cxn modelId="{95FDC26D-737F-44E6-87B9-6809E47BF657}" srcId="{107C8956-9AC1-4C47-B42F-FD55C939677B}" destId="{7BCC9DDC-7261-459F-8D7B-B47BA422AED9}" srcOrd="1" destOrd="0" parTransId="{998320B7-C197-4C50-8231-F6AB4F5E7ADD}" sibTransId="{7AEDFA97-0D43-41B9-B952-D803CC13F92D}"/>
    <dgm:cxn modelId="{929D6B39-FF78-44C6-81CB-A5E9BB32993B}" type="presOf" srcId="{E4CC9B98-C648-4807-AE2B-DD4447D71B35}" destId="{6B7A98A1-8802-4F50-B1D1-0F4A9562E44A}" srcOrd="0" destOrd="0" presId="urn:microsoft.com/office/officeart/2005/8/layout/hProcess7#1"/>
    <dgm:cxn modelId="{25C2C677-8B02-490B-A831-44E767D620F2}" srcId="{C034B0D9-40F9-46A9-9732-439B4C129C83}" destId="{10E887A4-304F-40FC-8B5F-17665C4D8280}" srcOrd="1" destOrd="0" parTransId="{4BB1687A-B742-46FF-8747-510185784169}" sibTransId="{C4A18EED-E14D-4D36-9538-BAE401EDC8F0}"/>
    <dgm:cxn modelId="{D711D88E-F412-4FDB-89E8-A50782C2CAF0}" type="presOf" srcId="{10E887A4-304F-40FC-8B5F-17665C4D8280}" destId="{AFD17ADE-CAA4-44A8-AF38-B0AAAA0EDDCB}" srcOrd="1" destOrd="0" presId="urn:microsoft.com/office/officeart/2005/8/layout/hProcess7#1"/>
    <dgm:cxn modelId="{9BE1EFB4-A1D5-4B6D-BE76-0E3F971815E0}" type="presOf" srcId="{38650584-DE7A-47EF-A3DD-BDEB90ACC9C6}" destId="{1B1C0089-1AEA-4A28-A244-D1C8A216C73E}" srcOrd="0" destOrd="0" presId="urn:microsoft.com/office/officeart/2005/8/layout/hProcess7#1"/>
    <dgm:cxn modelId="{C94D2988-D3FF-4E8E-846F-FF7E4F594298}" srcId="{6E3A3454-473F-4182-AE58-614F81D482D2}" destId="{E4CC9B98-C648-4807-AE2B-DD4447D71B35}" srcOrd="0" destOrd="0" parTransId="{829DDFF6-F083-42EC-AEC0-14C25A407446}" sibTransId="{A910F411-CE60-423D-A62E-30F7EADFFA31}"/>
    <dgm:cxn modelId="{58882317-0F76-47D9-A23D-70DC14E61A41}" type="presOf" srcId="{1BD3E903-1EEC-4264-A8BB-34B79C964479}" destId="{9631DCDC-2DCB-4F3F-8137-8AC352F7DCBA}" srcOrd="0" destOrd="0" presId="urn:microsoft.com/office/officeart/2005/8/layout/hProcess7#1"/>
    <dgm:cxn modelId="{B08E2481-B656-4AB1-9AC0-ED93D6718BEA}" srcId="{1CF9590F-1F19-4FD8-BAD4-BAE4BDDAF123}" destId="{15CD2612-A058-4046-8B9D-175F44422A27}" srcOrd="0" destOrd="0" parTransId="{992BF9F6-C910-4D76-B4B8-5FE5161D98A1}" sibTransId="{8747A769-8532-4184-9CC9-DE1982AB8A06}"/>
    <dgm:cxn modelId="{57AE157E-0C69-48B1-BF7D-FC5B370F78B5}" srcId="{C034B0D9-40F9-46A9-9732-439B4C129C83}" destId="{6E3A3454-473F-4182-AE58-614F81D482D2}" srcOrd="2" destOrd="0" parTransId="{2339FA59-A46E-4747-A6F3-B423EDD8721D}" sibTransId="{DE72FC97-5D1A-4EA1-870E-6DA59AA9A184}"/>
    <dgm:cxn modelId="{52823E5B-EBBD-4B92-9A3A-808108222301}" srcId="{107C8956-9AC1-4C47-B42F-FD55C939677B}" destId="{BC1EF206-AA52-4C4F-A8F8-5023C410BC6C}" srcOrd="4" destOrd="0" parTransId="{37CCE2B3-B629-4B33-B6C7-7A94F6E14912}" sibTransId="{4170005A-38F9-4E08-8945-CABC57A4C08F}"/>
    <dgm:cxn modelId="{81BBAEC1-8BF0-4D16-BF4B-91FEF429B43B}" type="presOf" srcId="{107C8956-9AC1-4C47-B42F-FD55C939677B}" destId="{2F42185A-E74F-4415-969B-96B38EF738C8}" srcOrd="0" destOrd="0" presId="urn:microsoft.com/office/officeart/2005/8/layout/hProcess7#1"/>
    <dgm:cxn modelId="{7E1AA43C-7CA7-425B-9CA1-26D0A0C663FD}" type="presOf" srcId="{10E887A4-304F-40FC-8B5F-17665C4D8280}" destId="{7E68658E-7E71-49B6-A702-43069D046981}" srcOrd="0" destOrd="0" presId="urn:microsoft.com/office/officeart/2005/8/layout/hProcess7#1"/>
    <dgm:cxn modelId="{AB439AA3-AB60-4954-AA0F-810735903F3C}" type="presOf" srcId="{C034B0D9-40F9-46A9-9732-439B4C129C83}" destId="{DB26F4E3-B51A-4D38-8EF3-D157361C9845}" srcOrd="0" destOrd="0" presId="urn:microsoft.com/office/officeart/2005/8/layout/hProcess7#1"/>
    <dgm:cxn modelId="{0589A961-80D6-4904-8E0F-78C437E67D2D}" type="presOf" srcId="{7BCC9DDC-7261-459F-8D7B-B47BA422AED9}" destId="{9631DCDC-2DCB-4F3F-8137-8AC352F7DCBA}" srcOrd="0" destOrd="1" presId="urn:microsoft.com/office/officeart/2005/8/layout/hProcess7#1"/>
    <dgm:cxn modelId="{8AF55A14-3DA9-465D-A341-E784891CDBFA}" srcId="{C034B0D9-40F9-46A9-9732-439B4C129C83}" destId="{1CF9590F-1F19-4FD8-BAD4-BAE4BDDAF123}" srcOrd="0" destOrd="0" parTransId="{CFCCC9B5-AB18-4E44-959E-03559EEFDC16}" sibTransId="{F90D71F7-383E-4919-A1D2-C2BDADB7FA5E}"/>
    <dgm:cxn modelId="{955D16CB-4206-4CFB-923C-20E196237CB8}" type="presOf" srcId="{6E3A3454-473F-4182-AE58-614F81D482D2}" destId="{430797A3-E5B4-426B-83B7-E8EF4C0407DE}" srcOrd="1" destOrd="0" presId="urn:microsoft.com/office/officeart/2005/8/layout/hProcess7#1"/>
    <dgm:cxn modelId="{E40E3DEA-E7DB-499D-92B4-B12A49189C9C}" type="presOf" srcId="{6E3A3454-473F-4182-AE58-614F81D482D2}" destId="{A017729C-9B32-49A8-B287-13A14307423E}" srcOrd="0" destOrd="0" presId="urn:microsoft.com/office/officeart/2005/8/layout/hProcess7#1"/>
    <dgm:cxn modelId="{27E7D93D-7CDF-4C27-9679-6A9AC06288D8}" type="presOf" srcId="{B833EB67-A530-4E8A-B687-9817D989CECB}" destId="{9631DCDC-2DCB-4F3F-8137-8AC352F7DCBA}" srcOrd="0" destOrd="3" presId="urn:microsoft.com/office/officeart/2005/8/layout/hProcess7#1"/>
    <dgm:cxn modelId="{DC90B4B8-4D28-47E4-A2B4-8D7CD85FAE45}" type="presOf" srcId="{1CF9590F-1F19-4FD8-BAD4-BAE4BDDAF123}" destId="{7FD4700A-08D8-4C7D-9ED4-327A6CFC573E}" srcOrd="1" destOrd="0" presId="urn:microsoft.com/office/officeart/2005/8/layout/hProcess7#1"/>
    <dgm:cxn modelId="{BE364B9F-529F-46E5-A154-F87DA00B5920}" srcId="{107C8956-9AC1-4C47-B42F-FD55C939677B}" destId="{A8146FDA-03FD-4E17-9509-5777267D3AC1}" srcOrd="5" destOrd="0" parTransId="{F759C63B-4721-47D9-B2F9-AC6CCBB1477B}" sibTransId="{CBD13CD8-2B59-47CC-BACD-5FC9BE1FE846}"/>
    <dgm:cxn modelId="{42AA32C3-EB14-4C42-A2C1-AD31C78E0076}" srcId="{107C8956-9AC1-4C47-B42F-FD55C939677B}" destId="{1BD3E903-1EEC-4264-A8BB-34B79C964479}" srcOrd="0" destOrd="0" parTransId="{8F034AD6-1A96-42CB-A191-E5788FABA508}" sibTransId="{FF0AC3B3-DD77-443D-8777-C86F7307159D}"/>
    <dgm:cxn modelId="{89FDEB2F-0F58-4EA6-BCEE-FABA9FF15AA8}" type="presOf" srcId="{107C8956-9AC1-4C47-B42F-FD55C939677B}" destId="{4FD2083B-05B3-4DE1-AD28-03FA5EAC9CD5}" srcOrd="1" destOrd="0" presId="urn:microsoft.com/office/officeart/2005/8/layout/hProcess7#1"/>
    <dgm:cxn modelId="{83DD2B14-8CB1-4449-91CE-7D3659BA2090}" type="presParOf" srcId="{DB26F4E3-B51A-4D38-8EF3-D157361C9845}" destId="{8EFC648F-0E17-43EA-81FF-9F6C8C924B70}" srcOrd="0" destOrd="0" presId="urn:microsoft.com/office/officeart/2005/8/layout/hProcess7#1"/>
    <dgm:cxn modelId="{BA7D4E44-26C9-431D-83F0-952E14AEF49E}" type="presParOf" srcId="{8EFC648F-0E17-43EA-81FF-9F6C8C924B70}" destId="{90AA8947-D0C9-41A0-92BA-FB50D8CEE436}" srcOrd="0" destOrd="0" presId="urn:microsoft.com/office/officeart/2005/8/layout/hProcess7#1"/>
    <dgm:cxn modelId="{D0E50D6B-63D2-45C3-BA37-23FB62E52D65}" type="presParOf" srcId="{8EFC648F-0E17-43EA-81FF-9F6C8C924B70}" destId="{7FD4700A-08D8-4C7D-9ED4-327A6CFC573E}" srcOrd="1" destOrd="0" presId="urn:microsoft.com/office/officeart/2005/8/layout/hProcess7#1"/>
    <dgm:cxn modelId="{AFB2DB63-008A-4D22-AF3D-A3CB7E373AA3}" type="presParOf" srcId="{8EFC648F-0E17-43EA-81FF-9F6C8C924B70}" destId="{F31051C2-B616-4C67-A2D9-C3171102DBE4}" srcOrd="2" destOrd="0" presId="urn:microsoft.com/office/officeart/2005/8/layout/hProcess7#1"/>
    <dgm:cxn modelId="{84CE6D55-9D91-45F2-AFB1-7FDFB5DEFD67}" type="presParOf" srcId="{DB26F4E3-B51A-4D38-8EF3-D157361C9845}" destId="{6352A9E7-7180-4265-8D17-6E593C98BB42}" srcOrd="1" destOrd="0" presId="urn:microsoft.com/office/officeart/2005/8/layout/hProcess7#1"/>
    <dgm:cxn modelId="{FCDE020F-956A-49E4-86AE-C0434FF28D79}" type="presParOf" srcId="{DB26F4E3-B51A-4D38-8EF3-D157361C9845}" destId="{99867E52-5A48-40F3-898B-F0D6B2DA683C}" srcOrd="2" destOrd="0" presId="urn:microsoft.com/office/officeart/2005/8/layout/hProcess7#1"/>
    <dgm:cxn modelId="{C52CF15F-1F01-489C-8C96-41A11644B0EB}" type="presParOf" srcId="{99867E52-5A48-40F3-898B-F0D6B2DA683C}" destId="{5C703D53-0964-4503-852D-A41C581D061F}" srcOrd="0" destOrd="0" presId="urn:microsoft.com/office/officeart/2005/8/layout/hProcess7#1"/>
    <dgm:cxn modelId="{5F756A69-33CC-4622-846A-E7117E85FAAA}" type="presParOf" srcId="{99867E52-5A48-40F3-898B-F0D6B2DA683C}" destId="{6D8F8A64-E62C-4B73-9681-04C03C3502B1}" srcOrd="1" destOrd="0" presId="urn:microsoft.com/office/officeart/2005/8/layout/hProcess7#1"/>
    <dgm:cxn modelId="{3BA7AFA1-6E1D-43C1-98FA-B7E6B9913F4F}" type="presParOf" srcId="{99867E52-5A48-40F3-898B-F0D6B2DA683C}" destId="{E8EDDE23-4C20-4ED1-82BF-835FF75A9777}" srcOrd="2" destOrd="0" presId="urn:microsoft.com/office/officeart/2005/8/layout/hProcess7#1"/>
    <dgm:cxn modelId="{A7DBF9EB-7D84-4530-98BE-D304B67414AD}" type="presParOf" srcId="{DB26F4E3-B51A-4D38-8EF3-D157361C9845}" destId="{8249B81D-CF4C-43FB-8B2F-8A27EA78BBE8}" srcOrd="3" destOrd="0" presId="urn:microsoft.com/office/officeart/2005/8/layout/hProcess7#1"/>
    <dgm:cxn modelId="{07A14E22-7E41-4647-B1EF-E17CF52C2AE4}" type="presParOf" srcId="{DB26F4E3-B51A-4D38-8EF3-D157361C9845}" destId="{9F0456BD-7E4C-44EC-9506-5205F5ADDD22}" srcOrd="4" destOrd="0" presId="urn:microsoft.com/office/officeart/2005/8/layout/hProcess7#1"/>
    <dgm:cxn modelId="{5AD9FEE7-AD74-4A9C-B07C-4C8930A3D303}" type="presParOf" srcId="{9F0456BD-7E4C-44EC-9506-5205F5ADDD22}" destId="{7E68658E-7E71-49B6-A702-43069D046981}" srcOrd="0" destOrd="0" presId="urn:microsoft.com/office/officeart/2005/8/layout/hProcess7#1"/>
    <dgm:cxn modelId="{69E9501E-4E77-46D5-8BB4-D7D0B177F05D}" type="presParOf" srcId="{9F0456BD-7E4C-44EC-9506-5205F5ADDD22}" destId="{AFD17ADE-CAA4-44A8-AF38-B0AAAA0EDDCB}" srcOrd="1" destOrd="0" presId="urn:microsoft.com/office/officeart/2005/8/layout/hProcess7#1"/>
    <dgm:cxn modelId="{F8115B25-37DB-4CDA-8D6B-B7C03D680AC0}" type="presParOf" srcId="{9F0456BD-7E4C-44EC-9506-5205F5ADDD22}" destId="{1B1C0089-1AEA-4A28-A244-D1C8A216C73E}" srcOrd="2" destOrd="0" presId="urn:microsoft.com/office/officeart/2005/8/layout/hProcess7#1"/>
    <dgm:cxn modelId="{B70403D8-B2B3-47BB-805B-3F9F8330A8AD}" type="presParOf" srcId="{DB26F4E3-B51A-4D38-8EF3-D157361C9845}" destId="{29D5290E-ADFC-478E-A69C-22BD77DA9825}" srcOrd="5" destOrd="0" presId="urn:microsoft.com/office/officeart/2005/8/layout/hProcess7#1"/>
    <dgm:cxn modelId="{0BD45434-B6F6-4FD5-B63B-D201D5164A52}" type="presParOf" srcId="{DB26F4E3-B51A-4D38-8EF3-D157361C9845}" destId="{4C6F3EDF-3D32-4FEC-900D-CD987BEFA322}" srcOrd="6" destOrd="0" presId="urn:microsoft.com/office/officeart/2005/8/layout/hProcess7#1"/>
    <dgm:cxn modelId="{CA06E0EC-C616-4B0B-9387-B614530CA8FA}" type="presParOf" srcId="{4C6F3EDF-3D32-4FEC-900D-CD987BEFA322}" destId="{CDCD67D7-4FBE-4EA3-9486-7E45F1774E96}" srcOrd="0" destOrd="0" presId="urn:microsoft.com/office/officeart/2005/8/layout/hProcess7#1"/>
    <dgm:cxn modelId="{94208A22-D478-4DC0-820A-A10E3EDFE089}" type="presParOf" srcId="{4C6F3EDF-3D32-4FEC-900D-CD987BEFA322}" destId="{087146AB-3D19-4378-B043-63CE06C993A6}" srcOrd="1" destOrd="0" presId="urn:microsoft.com/office/officeart/2005/8/layout/hProcess7#1"/>
    <dgm:cxn modelId="{F002DC23-3E2A-48A5-AD0C-DA878B54CAE8}" type="presParOf" srcId="{4C6F3EDF-3D32-4FEC-900D-CD987BEFA322}" destId="{1DA3B988-C583-43CA-B173-27A7BBCB133B}" srcOrd="2" destOrd="0" presId="urn:microsoft.com/office/officeart/2005/8/layout/hProcess7#1"/>
    <dgm:cxn modelId="{609170E0-C937-47CA-9395-FBCF9337932D}" type="presParOf" srcId="{DB26F4E3-B51A-4D38-8EF3-D157361C9845}" destId="{8787D2E2-DF00-4F1C-B081-6E6F0D18F000}" srcOrd="7" destOrd="0" presId="urn:microsoft.com/office/officeart/2005/8/layout/hProcess7#1"/>
    <dgm:cxn modelId="{7D65C1E8-B728-4ACB-8EFE-35B0D302740D}" type="presParOf" srcId="{DB26F4E3-B51A-4D38-8EF3-D157361C9845}" destId="{94FD647F-4093-4A0E-861D-BEFB21787C3F}" srcOrd="8" destOrd="0" presId="urn:microsoft.com/office/officeart/2005/8/layout/hProcess7#1"/>
    <dgm:cxn modelId="{447342B6-EAF1-470C-BDBD-CE707F2872FF}" type="presParOf" srcId="{94FD647F-4093-4A0E-861D-BEFB21787C3F}" destId="{A017729C-9B32-49A8-B287-13A14307423E}" srcOrd="0" destOrd="0" presId="urn:microsoft.com/office/officeart/2005/8/layout/hProcess7#1"/>
    <dgm:cxn modelId="{227E7B9F-77D7-4FC7-8FBC-89A50073B846}" type="presParOf" srcId="{94FD647F-4093-4A0E-861D-BEFB21787C3F}" destId="{430797A3-E5B4-426B-83B7-E8EF4C0407DE}" srcOrd="1" destOrd="0" presId="urn:microsoft.com/office/officeart/2005/8/layout/hProcess7#1"/>
    <dgm:cxn modelId="{FE2E1466-CE30-42BA-B3A0-95E5A8F26D08}" type="presParOf" srcId="{94FD647F-4093-4A0E-861D-BEFB21787C3F}" destId="{6B7A98A1-8802-4F50-B1D1-0F4A9562E44A}" srcOrd="2" destOrd="0" presId="urn:microsoft.com/office/officeart/2005/8/layout/hProcess7#1"/>
    <dgm:cxn modelId="{8250FD69-E211-44E4-975F-D8FC4ABD25A6}" type="presParOf" srcId="{DB26F4E3-B51A-4D38-8EF3-D157361C9845}" destId="{22882DB9-1487-43A6-A1CF-2B42B3B1C984}" srcOrd="9" destOrd="0" presId="urn:microsoft.com/office/officeart/2005/8/layout/hProcess7#1"/>
    <dgm:cxn modelId="{9ADE0EC9-DB8B-4BCB-93B0-39B34D1631C2}" type="presParOf" srcId="{DB26F4E3-B51A-4D38-8EF3-D157361C9845}" destId="{A1C82453-935C-4A44-B193-DBADD3F54C48}" srcOrd="10" destOrd="0" presId="urn:microsoft.com/office/officeart/2005/8/layout/hProcess7#1"/>
    <dgm:cxn modelId="{0C07832B-4B53-4AC1-8EDE-F1D43D1E8E22}" type="presParOf" srcId="{A1C82453-935C-4A44-B193-DBADD3F54C48}" destId="{1C9DAC4F-C636-457F-957F-4F441D545906}" srcOrd="0" destOrd="0" presId="urn:microsoft.com/office/officeart/2005/8/layout/hProcess7#1"/>
    <dgm:cxn modelId="{9DD6AEFF-DD24-4E78-B534-76077368D8A4}" type="presParOf" srcId="{A1C82453-935C-4A44-B193-DBADD3F54C48}" destId="{34552CB2-F607-4321-B320-F0726154820A}" srcOrd="1" destOrd="0" presId="urn:microsoft.com/office/officeart/2005/8/layout/hProcess7#1"/>
    <dgm:cxn modelId="{87765F5D-B6F6-4E1C-8D83-647AD117960E}" type="presParOf" srcId="{A1C82453-935C-4A44-B193-DBADD3F54C48}" destId="{8EDA202E-7CA3-4F83-BC08-7C5B4A1BE7CB}" srcOrd="2" destOrd="0" presId="urn:microsoft.com/office/officeart/2005/8/layout/hProcess7#1"/>
    <dgm:cxn modelId="{FD74006B-21FE-4CDE-A8B7-1F85919E858C}" type="presParOf" srcId="{DB26F4E3-B51A-4D38-8EF3-D157361C9845}" destId="{C0EA8BF0-3BC1-468B-B752-23195086A272}" srcOrd="11" destOrd="0" presId="urn:microsoft.com/office/officeart/2005/8/layout/hProcess7#1"/>
    <dgm:cxn modelId="{86F4629E-03BC-42D1-8EA4-2093C399C12C}" type="presParOf" srcId="{DB26F4E3-B51A-4D38-8EF3-D157361C9845}" destId="{6BC0DA6C-FB37-4F2C-B341-04E7D6ECDCA4}" srcOrd="12" destOrd="0" presId="urn:microsoft.com/office/officeart/2005/8/layout/hProcess7#1"/>
    <dgm:cxn modelId="{06B058F3-170A-4274-987B-0EEDF5B571F8}" type="presParOf" srcId="{6BC0DA6C-FB37-4F2C-B341-04E7D6ECDCA4}" destId="{2F42185A-E74F-4415-969B-96B38EF738C8}" srcOrd="0" destOrd="0" presId="urn:microsoft.com/office/officeart/2005/8/layout/hProcess7#1"/>
    <dgm:cxn modelId="{D6BFDBE4-968D-46F1-AF5A-3BD112EB5484}" type="presParOf" srcId="{6BC0DA6C-FB37-4F2C-B341-04E7D6ECDCA4}" destId="{4FD2083B-05B3-4DE1-AD28-03FA5EAC9CD5}" srcOrd="1" destOrd="0" presId="urn:microsoft.com/office/officeart/2005/8/layout/hProcess7#1"/>
    <dgm:cxn modelId="{6A99F76C-54A0-4F73-97AE-4B7CF6371D24}" type="presParOf" srcId="{6BC0DA6C-FB37-4F2C-B341-04E7D6ECDCA4}" destId="{9631DCDC-2DCB-4F3F-8137-8AC352F7DCBA}"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4B0D9-40F9-46A9-9732-439B4C129C83}" type="doc">
      <dgm:prSet loTypeId="urn:microsoft.com/office/officeart/2005/8/layout/hProcess7#2" loCatId="list" qsTypeId="urn:microsoft.com/office/officeart/2005/8/quickstyle/simple1" qsCatId="simple" csTypeId="urn:microsoft.com/office/officeart/2005/8/colors/colorful1#2" csCatId="colorful" phldr="1"/>
      <dgm:spPr/>
      <dgm:t>
        <a:bodyPr/>
        <a:lstStyle/>
        <a:p>
          <a:endParaRPr lang="en-US"/>
        </a:p>
      </dgm:t>
    </dgm:pt>
    <dgm:pt modelId="{10E887A4-304F-40FC-8B5F-17665C4D8280}">
      <dgm:prSet phldrT="[Text]"/>
      <dgm:spPr>
        <a:solidFill>
          <a:schemeClr val="accent3"/>
        </a:solidFill>
      </dgm:spPr>
      <dgm:t>
        <a:bodyPr/>
        <a:lstStyle/>
        <a:p>
          <a:endParaRPr lang="en-US" b="1" u="sng" dirty="0"/>
        </a:p>
      </dgm:t>
    </dgm:pt>
    <dgm:pt modelId="{4BB1687A-B742-46FF-8747-510185784169}" type="parTrans" cxnId="{25C2C677-8B02-490B-A831-44E767D620F2}">
      <dgm:prSet/>
      <dgm:spPr/>
      <dgm:t>
        <a:bodyPr/>
        <a:lstStyle/>
        <a:p>
          <a:endParaRPr lang="en-US"/>
        </a:p>
      </dgm:t>
    </dgm:pt>
    <dgm:pt modelId="{C4A18EED-E14D-4D36-9538-BAE401EDC8F0}" type="sibTrans" cxnId="{25C2C677-8B02-490B-A831-44E767D620F2}">
      <dgm:prSet/>
      <dgm:spPr/>
      <dgm:t>
        <a:bodyPr/>
        <a:lstStyle/>
        <a:p>
          <a:endParaRPr lang="en-US"/>
        </a:p>
      </dgm:t>
    </dgm:pt>
    <dgm:pt modelId="{38650584-DE7A-47EF-A3DD-BDEB90ACC9C6}">
      <dgm:prSet phldrT="[Text]" custT="1"/>
      <dgm:spPr/>
      <dgm:t>
        <a:bodyPr/>
        <a:lstStyle/>
        <a:p>
          <a:pPr>
            <a:spcAft>
              <a:spcPts val="0"/>
            </a:spcAft>
          </a:pPr>
          <a:endParaRPr lang="en-US" sz="2000" b="1" baseline="0" dirty="0" smtClean="0">
            <a:solidFill>
              <a:schemeClr val="tx1"/>
            </a:solidFill>
          </a:endParaRPr>
        </a:p>
        <a:p>
          <a:pPr>
            <a:spcAft>
              <a:spcPts val="0"/>
            </a:spcAft>
          </a:pPr>
          <a:r>
            <a:rPr lang="en-US" sz="2000" b="1" baseline="0" dirty="0" smtClean="0">
              <a:solidFill>
                <a:schemeClr val="bg1"/>
              </a:solidFill>
            </a:rPr>
            <a:t>Open class-rooms for after-hour use</a:t>
          </a:r>
        </a:p>
        <a:p>
          <a:pPr>
            <a:spcAft>
              <a:spcPts val="0"/>
            </a:spcAft>
          </a:pPr>
          <a:endParaRPr lang="en-US" sz="2000" b="1" baseline="0" dirty="0" smtClean="0">
            <a:solidFill>
              <a:schemeClr val="bg1"/>
            </a:solidFill>
          </a:endParaRPr>
        </a:p>
        <a:p>
          <a:pPr>
            <a:spcAft>
              <a:spcPts val="0"/>
            </a:spcAft>
          </a:pPr>
          <a:r>
            <a:rPr lang="en-US" sz="2000" b="1" baseline="0" dirty="0" smtClean="0">
              <a:solidFill>
                <a:schemeClr val="bg1"/>
              </a:solidFill>
            </a:rPr>
            <a:t>Lengthen study room checkouts</a:t>
          </a:r>
        </a:p>
        <a:p>
          <a:pPr>
            <a:spcAft>
              <a:spcPct val="35000"/>
            </a:spcAft>
          </a:pPr>
          <a:endParaRPr lang="en-US" sz="1800" dirty="0" smtClean="0">
            <a:solidFill>
              <a:schemeClr val="tx1"/>
            </a:solidFill>
          </a:endParaRPr>
        </a:p>
        <a:p>
          <a:pPr>
            <a:spcAft>
              <a:spcPct val="35000"/>
            </a:spcAft>
          </a:pPr>
          <a:endParaRPr lang="en-US" sz="1000" dirty="0"/>
        </a:p>
      </dgm:t>
    </dgm:pt>
    <dgm:pt modelId="{0BEBCC5F-E22E-4769-9B57-EE81871C145A}" type="parTrans" cxnId="{6F78C271-4615-46B9-9661-16B294BD72C2}">
      <dgm:prSet/>
      <dgm:spPr/>
      <dgm:t>
        <a:bodyPr/>
        <a:lstStyle/>
        <a:p>
          <a:endParaRPr lang="en-US"/>
        </a:p>
      </dgm:t>
    </dgm:pt>
    <dgm:pt modelId="{E09A24BC-A24C-46AB-9094-2E0CC4E80BAC}" type="sibTrans" cxnId="{6F78C271-4615-46B9-9661-16B294BD72C2}">
      <dgm:prSet/>
      <dgm:spPr/>
      <dgm:t>
        <a:bodyPr/>
        <a:lstStyle/>
        <a:p>
          <a:endParaRPr lang="en-US"/>
        </a:p>
      </dgm:t>
    </dgm:pt>
    <dgm:pt modelId="{6E3A3454-473F-4182-AE58-614F81D482D2}">
      <dgm:prSet phldrT="[Text]"/>
      <dgm:spPr>
        <a:solidFill>
          <a:schemeClr val="accent4"/>
        </a:solidFill>
      </dgm:spPr>
      <dgm:t>
        <a:bodyPr/>
        <a:lstStyle/>
        <a:p>
          <a:endParaRPr lang="en-US" b="1" u="sng" dirty="0"/>
        </a:p>
      </dgm:t>
    </dgm:pt>
    <dgm:pt modelId="{2339FA59-A46E-4747-A6F3-B423EDD8721D}" type="parTrans" cxnId="{57AE157E-0C69-48B1-BF7D-FC5B370F78B5}">
      <dgm:prSet/>
      <dgm:spPr/>
      <dgm:t>
        <a:bodyPr/>
        <a:lstStyle/>
        <a:p>
          <a:endParaRPr lang="en-US"/>
        </a:p>
      </dgm:t>
    </dgm:pt>
    <dgm:pt modelId="{DE72FC97-5D1A-4EA1-870E-6DA59AA9A184}" type="sibTrans" cxnId="{57AE157E-0C69-48B1-BF7D-FC5B370F78B5}">
      <dgm:prSet/>
      <dgm:spPr/>
      <dgm:t>
        <a:bodyPr/>
        <a:lstStyle/>
        <a:p>
          <a:endParaRPr lang="en-US"/>
        </a:p>
      </dgm:t>
    </dgm:pt>
    <dgm:pt modelId="{E4CC9B98-C648-4807-AE2B-DD4447D71B35}">
      <dgm:prSet phldrT="[Text]" custT="1"/>
      <dgm:spPr/>
      <dgm:t>
        <a:bodyPr/>
        <a:lstStyle/>
        <a:p>
          <a:endParaRPr lang="en-US" sz="1800" b="1" dirty="0" smtClean="0">
            <a:solidFill>
              <a:schemeClr val="tx1"/>
            </a:solidFill>
          </a:endParaRPr>
        </a:p>
        <a:p>
          <a:r>
            <a:rPr lang="en-US" sz="2200" b="1" dirty="0" smtClean="0">
              <a:solidFill>
                <a:schemeClr val="bg1"/>
              </a:solidFill>
            </a:rPr>
            <a:t>Better maps</a:t>
          </a:r>
        </a:p>
        <a:p>
          <a:r>
            <a:rPr lang="en-US" sz="2200" b="1" dirty="0" smtClean="0">
              <a:solidFill>
                <a:schemeClr val="bg1"/>
              </a:solidFill>
            </a:rPr>
            <a:t>Grad student virtual space</a:t>
          </a:r>
        </a:p>
        <a:p>
          <a:endParaRPr lang="en-US" sz="1800" dirty="0" smtClean="0">
            <a:solidFill>
              <a:schemeClr val="tx1"/>
            </a:solidFill>
          </a:endParaRPr>
        </a:p>
        <a:p>
          <a:endParaRPr lang="en-US" sz="1800" dirty="0">
            <a:solidFill>
              <a:schemeClr val="tx1"/>
            </a:solidFill>
          </a:endParaRPr>
        </a:p>
      </dgm:t>
    </dgm:pt>
    <dgm:pt modelId="{829DDFF6-F083-42EC-AEC0-14C25A407446}" type="parTrans" cxnId="{C94D2988-D3FF-4E8E-846F-FF7E4F594298}">
      <dgm:prSet/>
      <dgm:spPr/>
      <dgm:t>
        <a:bodyPr/>
        <a:lstStyle/>
        <a:p>
          <a:endParaRPr lang="en-US"/>
        </a:p>
      </dgm:t>
    </dgm:pt>
    <dgm:pt modelId="{A910F411-CE60-423D-A62E-30F7EADFFA31}" type="sibTrans" cxnId="{C94D2988-D3FF-4E8E-846F-FF7E4F594298}">
      <dgm:prSet/>
      <dgm:spPr/>
      <dgm:t>
        <a:bodyPr/>
        <a:lstStyle/>
        <a:p>
          <a:endParaRPr lang="en-US"/>
        </a:p>
      </dgm:t>
    </dgm:pt>
    <dgm:pt modelId="{107C8956-9AC1-4C47-B42F-FD55C939677B}">
      <dgm:prSet phldrT="[Text]"/>
      <dgm:spPr>
        <a:solidFill>
          <a:schemeClr val="accent5"/>
        </a:solidFill>
      </dgm:spPr>
      <dgm:t>
        <a:bodyPr/>
        <a:lstStyle/>
        <a:p>
          <a:endParaRPr lang="en-US" b="1" u="sng" dirty="0"/>
        </a:p>
      </dgm:t>
    </dgm:pt>
    <dgm:pt modelId="{8090EDB0-7C10-4CA7-ABB7-74F16D34C8AA}" type="parTrans" cxnId="{864E0FD5-3591-45EB-A3F1-83515B2A9D0C}">
      <dgm:prSet/>
      <dgm:spPr/>
      <dgm:t>
        <a:bodyPr/>
        <a:lstStyle/>
        <a:p>
          <a:endParaRPr lang="en-US"/>
        </a:p>
      </dgm:t>
    </dgm:pt>
    <dgm:pt modelId="{BBF04EF3-F087-46E7-9746-A82007455109}" type="sibTrans" cxnId="{864E0FD5-3591-45EB-A3F1-83515B2A9D0C}">
      <dgm:prSet/>
      <dgm:spPr/>
      <dgm:t>
        <a:bodyPr/>
        <a:lstStyle/>
        <a:p>
          <a:endParaRPr lang="en-US"/>
        </a:p>
      </dgm:t>
    </dgm:pt>
    <dgm:pt modelId="{1BD3E903-1EEC-4264-A8BB-34B79C964479}">
      <dgm:prSet phldrT="[Text]" custT="1"/>
      <dgm:spPr/>
      <dgm:t>
        <a:bodyPr/>
        <a:lstStyle/>
        <a:p>
          <a:pPr>
            <a:spcAft>
              <a:spcPts val="0"/>
            </a:spcAft>
          </a:pPr>
          <a:endParaRPr lang="en-US" sz="2000" b="1" dirty="0" smtClean="0">
            <a:solidFill>
              <a:schemeClr val="tx1"/>
            </a:solidFill>
          </a:endParaRPr>
        </a:p>
        <a:p>
          <a:pPr>
            <a:spcAft>
              <a:spcPts val="0"/>
            </a:spcAft>
          </a:pPr>
          <a:endParaRPr lang="en-US" sz="2000" b="1" dirty="0" smtClean="0">
            <a:solidFill>
              <a:schemeClr val="tx1"/>
            </a:solidFill>
          </a:endParaRPr>
        </a:p>
        <a:p>
          <a:pPr>
            <a:spcAft>
              <a:spcPts val="0"/>
            </a:spcAft>
          </a:pPr>
          <a:r>
            <a:rPr lang="en-US" sz="2000" b="1" dirty="0" smtClean="0">
              <a:solidFill>
                <a:schemeClr val="bg1"/>
              </a:solidFill>
            </a:rPr>
            <a:t>Grad student physical space</a:t>
          </a:r>
          <a:endParaRPr lang="en-US" sz="2000" b="1" dirty="0">
            <a:solidFill>
              <a:schemeClr val="bg1"/>
            </a:solidFill>
          </a:endParaRPr>
        </a:p>
      </dgm:t>
    </dgm:pt>
    <dgm:pt modelId="{8F034AD6-1A96-42CB-A191-E5788FABA508}" type="parTrans" cxnId="{42AA32C3-EB14-4C42-A2C1-AD31C78E0076}">
      <dgm:prSet/>
      <dgm:spPr/>
      <dgm:t>
        <a:bodyPr/>
        <a:lstStyle/>
        <a:p>
          <a:endParaRPr lang="en-US"/>
        </a:p>
      </dgm:t>
    </dgm:pt>
    <dgm:pt modelId="{FF0AC3B3-DD77-443D-8777-C86F7307159D}" type="sibTrans" cxnId="{42AA32C3-EB14-4C42-A2C1-AD31C78E0076}">
      <dgm:prSet/>
      <dgm:spPr/>
      <dgm:t>
        <a:bodyPr/>
        <a:lstStyle/>
        <a:p>
          <a:endParaRPr lang="en-US"/>
        </a:p>
      </dgm:t>
    </dgm:pt>
    <dgm:pt modelId="{DB26F4E3-B51A-4D38-8EF3-D157361C9845}" type="pres">
      <dgm:prSet presAssocID="{C034B0D9-40F9-46A9-9732-439B4C129C83}" presName="Name0" presStyleCnt="0">
        <dgm:presLayoutVars>
          <dgm:dir/>
          <dgm:animLvl val="lvl"/>
          <dgm:resizeHandles val="exact"/>
        </dgm:presLayoutVars>
      </dgm:prSet>
      <dgm:spPr/>
      <dgm:t>
        <a:bodyPr/>
        <a:lstStyle/>
        <a:p>
          <a:endParaRPr lang="en-US"/>
        </a:p>
      </dgm:t>
    </dgm:pt>
    <dgm:pt modelId="{9F0456BD-7E4C-44EC-9506-5205F5ADDD22}" type="pres">
      <dgm:prSet presAssocID="{10E887A4-304F-40FC-8B5F-17665C4D8280}" presName="compositeNode" presStyleCnt="0">
        <dgm:presLayoutVars>
          <dgm:bulletEnabled val="1"/>
        </dgm:presLayoutVars>
      </dgm:prSet>
      <dgm:spPr/>
    </dgm:pt>
    <dgm:pt modelId="{7E68658E-7E71-49B6-A702-43069D046981}" type="pres">
      <dgm:prSet presAssocID="{10E887A4-304F-40FC-8B5F-17665C4D8280}" presName="bgRect" presStyleLbl="node1" presStyleIdx="0" presStyleCnt="3" custLinFactNeighborX="844" custLinFactNeighborY="448"/>
      <dgm:spPr/>
      <dgm:t>
        <a:bodyPr/>
        <a:lstStyle/>
        <a:p>
          <a:endParaRPr lang="en-US"/>
        </a:p>
      </dgm:t>
    </dgm:pt>
    <dgm:pt modelId="{AFD17ADE-CAA4-44A8-AF38-B0AAAA0EDDCB}" type="pres">
      <dgm:prSet presAssocID="{10E887A4-304F-40FC-8B5F-17665C4D8280}" presName="parentNode" presStyleLbl="node1" presStyleIdx="0" presStyleCnt="3">
        <dgm:presLayoutVars>
          <dgm:chMax val="0"/>
          <dgm:bulletEnabled val="1"/>
        </dgm:presLayoutVars>
      </dgm:prSet>
      <dgm:spPr/>
      <dgm:t>
        <a:bodyPr/>
        <a:lstStyle/>
        <a:p>
          <a:endParaRPr lang="en-US"/>
        </a:p>
      </dgm:t>
    </dgm:pt>
    <dgm:pt modelId="{1B1C0089-1AEA-4A28-A244-D1C8A216C73E}" type="pres">
      <dgm:prSet presAssocID="{10E887A4-304F-40FC-8B5F-17665C4D8280}" presName="childNode" presStyleLbl="node1" presStyleIdx="0" presStyleCnt="3">
        <dgm:presLayoutVars>
          <dgm:bulletEnabled val="1"/>
        </dgm:presLayoutVars>
      </dgm:prSet>
      <dgm:spPr/>
      <dgm:t>
        <a:bodyPr/>
        <a:lstStyle/>
        <a:p>
          <a:endParaRPr lang="en-US"/>
        </a:p>
      </dgm:t>
    </dgm:pt>
    <dgm:pt modelId="{29D5290E-ADFC-478E-A69C-22BD77DA9825}" type="pres">
      <dgm:prSet presAssocID="{C4A18EED-E14D-4D36-9538-BAE401EDC8F0}" presName="hSp" presStyleCnt="0"/>
      <dgm:spPr/>
    </dgm:pt>
    <dgm:pt modelId="{4C6F3EDF-3D32-4FEC-900D-CD987BEFA322}" type="pres">
      <dgm:prSet presAssocID="{C4A18EED-E14D-4D36-9538-BAE401EDC8F0}" presName="vProcSp" presStyleCnt="0"/>
      <dgm:spPr/>
    </dgm:pt>
    <dgm:pt modelId="{CDCD67D7-4FBE-4EA3-9486-7E45F1774E96}" type="pres">
      <dgm:prSet presAssocID="{C4A18EED-E14D-4D36-9538-BAE401EDC8F0}" presName="vSp1" presStyleCnt="0"/>
      <dgm:spPr/>
    </dgm:pt>
    <dgm:pt modelId="{087146AB-3D19-4378-B043-63CE06C993A6}" type="pres">
      <dgm:prSet presAssocID="{C4A18EED-E14D-4D36-9538-BAE401EDC8F0}" presName="simulatedConn" presStyleLbl="solidFgAcc1" presStyleIdx="0" presStyleCnt="2"/>
      <dgm:spPr>
        <a:ln>
          <a:solidFill>
            <a:schemeClr val="accent3"/>
          </a:solidFill>
        </a:ln>
      </dgm:spPr>
      <dgm:t>
        <a:bodyPr/>
        <a:lstStyle/>
        <a:p>
          <a:endParaRPr lang="en-US"/>
        </a:p>
      </dgm:t>
    </dgm:pt>
    <dgm:pt modelId="{1DA3B988-C583-43CA-B173-27A7BBCB133B}" type="pres">
      <dgm:prSet presAssocID="{C4A18EED-E14D-4D36-9538-BAE401EDC8F0}" presName="vSp2" presStyleCnt="0"/>
      <dgm:spPr/>
    </dgm:pt>
    <dgm:pt modelId="{8787D2E2-DF00-4F1C-B081-6E6F0D18F000}" type="pres">
      <dgm:prSet presAssocID="{C4A18EED-E14D-4D36-9538-BAE401EDC8F0}" presName="sibTrans" presStyleCnt="0"/>
      <dgm:spPr/>
    </dgm:pt>
    <dgm:pt modelId="{94FD647F-4093-4A0E-861D-BEFB21787C3F}" type="pres">
      <dgm:prSet presAssocID="{6E3A3454-473F-4182-AE58-614F81D482D2}" presName="compositeNode" presStyleCnt="0">
        <dgm:presLayoutVars>
          <dgm:bulletEnabled val="1"/>
        </dgm:presLayoutVars>
      </dgm:prSet>
      <dgm:spPr/>
    </dgm:pt>
    <dgm:pt modelId="{A017729C-9B32-49A8-B287-13A14307423E}" type="pres">
      <dgm:prSet presAssocID="{6E3A3454-473F-4182-AE58-614F81D482D2}" presName="bgRect" presStyleLbl="node1" presStyleIdx="1" presStyleCnt="3" custScaleX="97870" custLinFactNeighborX="936" custLinFactNeighborY="1200"/>
      <dgm:spPr/>
      <dgm:t>
        <a:bodyPr/>
        <a:lstStyle/>
        <a:p>
          <a:endParaRPr lang="en-US"/>
        </a:p>
      </dgm:t>
    </dgm:pt>
    <dgm:pt modelId="{430797A3-E5B4-426B-83B7-E8EF4C0407DE}" type="pres">
      <dgm:prSet presAssocID="{6E3A3454-473F-4182-AE58-614F81D482D2}" presName="parentNode" presStyleLbl="node1" presStyleIdx="1" presStyleCnt="3">
        <dgm:presLayoutVars>
          <dgm:chMax val="0"/>
          <dgm:bulletEnabled val="1"/>
        </dgm:presLayoutVars>
      </dgm:prSet>
      <dgm:spPr/>
      <dgm:t>
        <a:bodyPr/>
        <a:lstStyle/>
        <a:p>
          <a:endParaRPr lang="en-US"/>
        </a:p>
      </dgm:t>
    </dgm:pt>
    <dgm:pt modelId="{6B7A98A1-8802-4F50-B1D1-0F4A9562E44A}" type="pres">
      <dgm:prSet presAssocID="{6E3A3454-473F-4182-AE58-614F81D482D2}" presName="childNode" presStyleLbl="node1" presStyleIdx="1" presStyleCnt="3">
        <dgm:presLayoutVars>
          <dgm:bulletEnabled val="1"/>
        </dgm:presLayoutVars>
      </dgm:prSet>
      <dgm:spPr/>
      <dgm:t>
        <a:bodyPr/>
        <a:lstStyle/>
        <a:p>
          <a:endParaRPr lang="en-US"/>
        </a:p>
      </dgm:t>
    </dgm:pt>
    <dgm:pt modelId="{22882DB9-1487-43A6-A1CF-2B42B3B1C984}" type="pres">
      <dgm:prSet presAssocID="{DE72FC97-5D1A-4EA1-870E-6DA59AA9A184}" presName="hSp" presStyleCnt="0"/>
      <dgm:spPr/>
    </dgm:pt>
    <dgm:pt modelId="{A1C82453-935C-4A44-B193-DBADD3F54C48}" type="pres">
      <dgm:prSet presAssocID="{DE72FC97-5D1A-4EA1-870E-6DA59AA9A184}" presName="vProcSp" presStyleCnt="0"/>
      <dgm:spPr/>
    </dgm:pt>
    <dgm:pt modelId="{1C9DAC4F-C636-457F-957F-4F441D545906}" type="pres">
      <dgm:prSet presAssocID="{DE72FC97-5D1A-4EA1-870E-6DA59AA9A184}" presName="vSp1" presStyleCnt="0"/>
      <dgm:spPr/>
    </dgm:pt>
    <dgm:pt modelId="{34552CB2-F607-4321-B320-F0726154820A}" type="pres">
      <dgm:prSet presAssocID="{DE72FC97-5D1A-4EA1-870E-6DA59AA9A184}" presName="simulatedConn" presStyleLbl="solidFgAcc1" presStyleIdx="1" presStyleCnt="2"/>
      <dgm:spPr>
        <a:ln>
          <a:solidFill>
            <a:schemeClr val="accent4"/>
          </a:solidFill>
        </a:ln>
      </dgm:spPr>
      <dgm:t>
        <a:bodyPr/>
        <a:lstStyle/>
        <a:p>
          <a:endParaRPr lang="en-US"/>
        </a:p>
      </dgm:t>
    </dgm:pt>
    <dgm:pt modelId="{8EDA202E-7CA3-4F83-BC08-7C5B4A1BE7CB}" type="pres">
      <dgm:prSet presAssocID="{DE72FC97-5D1A-4EA1-870E-6DA59AA9A184}" presName="vSp2" presStyleCnt="0"/>
      <dgm:spPr/>
    </dgm:pt>
    <dgm:pt modelId="{C0EA8BF0-3BC1-468B-B752-23195086A272}" type="pres">
      <dgm:prSet presAssocID="{DE72FC97-5D1A-4EA1-870E-6DA59AA9A184}" presName="sibTrans" presStyleCnt="0"/>
      <dgm:spPr/>
    </dgm:pt>
    <dgm:pt modelId="{6BC0DA6C-FB37-4F2C-B341-04E7D6ECDCA4}" type="pres">
      <dgm:prSet presAssocID="{107C8956-9AC1-4C47-B42F-FD55C939677B}" presName="compositeNode" presStyleCnt="0">
        <dgm:presLayoutVars>
          <dgm:bulletEnabled val="1"/>
        </dgm:presLayoutVars>
      </dgm:prSet>
      <dgm:spPr/>
    </dgm:pt>
    <dgm:pt modelId="{2F42185A-E74F-4415-969B-96B38EF738C8}" type="pres">
      <dgm:prSet presAssocID="{107C8956-9AC1-4C47-B42F-FD55C939677B}" presName="bgRect" presStyleLbl="node1" presStyleIdx="2" presStyleCnt="3" custLinFactNeighborX="-740" custLinFactNeighborY="448"/>
      <dgm:spPr/>
      <dgm:t>
        <a:bodyPr/>
        <a:lstStyle/>
        <a:p>
          <a:endParaRPr lang="en-US"/>
        </a:p>
      </dgm:t>
    </dgm:pt>
    <dgm:pt modelId="{4FD2083B-05B3-4DE1-AD28-03FA5EAC9CD5}" type="pres">
      <dgm:prSet presAssocID="{107C8956-9AC1-4C47-B42F-FD55C939677B}" presName="parentNode" presStyleLbl="node1" presStyleIdx="2" presStyleCnt="3">
        <dgm:presLayoutVars>
          <dgm:chMax val="0"/>
          <dgm:bulletEnabled val="1"/>
        </dgm:presLayoutVars>
      </dgm:prSet>
      <dgm:spPr/>
      <dgm:t>
        <a:bodyPr/>
        <a:lstStyle/>
        <a:p>
          <a:endParaRPr lang="en-US"/>
        </a:p>
      </dgm:t>
    </dgm:pt>
    <dgm:pt modelId="{9631DCDC-2DCB-4F3F-8137-8AC352F7DCBA}" type="pres">
      <dgm:prSet presAssocID="{107C8956-9AC1-4C47-B42F-FD55C939677B}" presName="childNode" presStyleLbl="node1" presStyleIdx="2" presStyleCnt="3">
        <dgm:presLayoutVars>
          <dgm:bulletEnabled val="1"/>
        </dgm:presLayoutVars>
      </dgm:prSet>
      <dgm:spPr/>
      <dgm:t>
        <a:bodyPr/>
        <a:lstStyle/>
        <a:p>
          <a:endParaRPr lang="en-US"/>
        </a:p>
      </dgm:t>
    </dgm:pt>
  </dgm:ptLst>
  <dgm:cxnLst>
    <dgm:cxn modelId="{14177D97-D7EC-4A9A-A735-00077002BBF6}" type="presOf" srcId="{6E3A3454-473F-4182-AE58-614F81D482D2}" destId="{A017729C-9B32-49A8-B287-13A14307423E}" srcOrd="0" destOrd="0" presId="urn:microsoft.com/office/officeart/2005/8/layout/hProcess7#2"/>
    <dgm:cxn modelId="{35DD8C5B-0FF7-48AD-AF59-3740BB6F4C20}" type="presOf" srcId="{6E3A3454-473F-4182-AE58-614F81D482D2}" destId="{430797A3-E5B4-426B-83B7-E8EF4C0407DE}" srcOrd="1" destOrd="0" presId="urn:microsoft.com/office/officeart/2005/8/layout/hProcess7#2"/>
    <dgm:cxn modelId="{6F78C271-4615-46B9-9661-16B294BD72C2}" srcId="{10E887A4-304F-40FC-8B5F-17665C4D8280}" destId="{38650584-DE7A-47EF-A3DD-BDEB90ACC9C6}" srcOrd="0" destOrd="0" parTransId="{0BEBCC5F-E22E-4769-9B57-EE81871C145A}" sibTransId="{E09A24BC-A24C-46AB-9094-2E0CC4E80BAC}"/>
    <dgm:cxn modelId="{AB33C482-B72C-43E5-8BB9-291102814511}" type="presOf" srcId="{E4CC9B98-C648-4807-AE2B-DD4447D71B35}" destId="{6B7A98A1-8802-4F50-B1D1-0F4A9562E44A}" srcOrd="0" destOrd="0" presId="urn:microsoft.com/office/officeart/2005/8/layout/hProcess7#2"/>
    <dgm:cxn modelId="{95DBBEB9-79BC-42C9-A4CB-FFCBD83016F5}" type="presOf" srcId="{C034B0D9-40F9-46A9-9732-439B4C129C83}" destId="{DB26F4E3-B51A-4D38-8EF3-D157361C9845}" srcOrd="0" destOrd="0" presId="urn:microsoft.com/office/officeart/2005/8/layout/hProcess7#2"/>
    <dgm:cxn modelId="{42AA32C3-EB14-4C42-A2C1-AD31C78E0076}" srcId="{107C8956-9AC1-4C47-B42F-FD55C939677B}" destId="{1BD3E903-1EEC-4264-A8BB-34B79C964479}" srcOrd="0" destOrd="0" parTransId="{8F034AD6-1A96-42CB-A191-E5788FABA508}" sibTransId="{FF0AC3B3-DD77-443D-8777-C86F7307159D}"/>
    <dgm:cxn modelId="{D94EF7AB-522A-475B-A9B8-BAD9F301D6A5}" type="presOf" srcId="{1BD3E903-1EEC-4264-A8BB-34B79C964479}" destId="{9631DCDC-2DCB-4F3F-8137-8AC352F7DCBA}" srcOrd="0" destOrd="0" presId="urn:microsoft.com/office/officeart/2005/8/layout/hProcess7#2"/>
    <dgm:cxn modelId="{A91949BE-877B-496E-8F4E-FD780D49E44C}" type="presOf" srcId="{10E887A4-304F-40FC-8B5F-17665C4D8280}" destId="{AFD17ADE-CAA4-44A8-AF38-B0AAAA0EDDCB}" srcOrd="1" destOrd="0" presId="urn:microsoft.com/office/officeart/2005/8/layout/hProcess7#2"/>
    <dgm:cxn modelId="{864E0FD5-3591-45EB-A3F1-83515B2A9D0C}" srcId="{C034B0D9-40F9-46A9-9732-439B4C129C83}" destId="{107C8956-9AC1-4C47-B42F-FD55C939677B}" srcOrd="2" destOrd="0" parTransId="{8090EDB0-7C10-4CA7-ABB7-74F16D34C8AA}" sibTransId="{BBF04EF3-F087-46E7-9746-A82007455109}"/>
    <dgm:cxn modelId="{AE17D328-90C4-46E6-8BD1-B2198255FE38}" type="presOf" srcId="{10E887A4-304F-40FC-8B5F-17665C4D8280}" destId="{7E68658E-7E71-49B6-A702-43069D046981}" srcOrd="0" destOrd="0" presId="urn:microsoft.com/office/officeart/2005/8/layout/hProcess7#2"/>
    <dgm:cxn modelId="{54793426-544F-40EA-B13B-2A3DAD7B3CEE}" type="presOf" srcId="{107C8956-9AC1-4C47-B42F-FD55C939677B}" destId="{2F42185A-E74F-4415-969B-96B38EF738C8}" srcOrd="0" destOrd="0" presId="urn:microsoft.com/office/officeart/2005/8/layout/hProcess7#2"/>
    <dgm:cxn modelId="{57AE157E-0C69-48B1-BF7D-FC5B370F78B5}" srcId="{C034B0D9-40F9-46A9-9732-439B4C129C83}" destId="{6E3A3454-473F-4182-AE58-614F81D482D2}" srcOrd="1" destOrd="0" parTransId="{2339FA59-A46E-4747-A6F3-B423EDD8721D}" sibTransId="{DE72FC97-5D1A-4EA1-870E-6DA59AA9A184}"/>
    <dgm:cxn modelId="{C94D2988-D3FF-4E8E-846F-FF7E4F594298}" srcId="{6E3A3454-473F-4182-AE58-614F81D482D2}" destId="{E4CC9B98-C648-4807-AE2B-DD4447D71B35}" srcOrd="0" destOrd="0" parTransId="{829DDFF6-F083-42EC-AEC0-14C25A407446}" sibTransId="{A910F411-CE60-423D-A62E-30F7EADFFA31}"/>
    <dgm:cxn modelId="{304E1260-8C9C-4CD7-8592-840ADF2B2657}" type="presOf" srcId="{38650584-DE7A-47EF-A3DD-BDEB90ACC9C6}" destId="{1B1C0089-1AEA-4A28-A244-D1C8A216C73E}" srcOrd="0" destOrd="0" presId="urn:microsoft.com/office/officeart/2005/8/layout/hProcess7#2"/>
    <dgm:cxn modelId="{25C2C677-8B02-490B-A831-44E767D620F2}" srcId="{C034B0D9-40F9-46A9-9732-439B4C129C83}" destId="{10E887A4-304F-40FC-8B5F-17665C4D8280}" srcOrd="0" destOrd="0" parTransId="{4BB1687A-B742-46FF-8747-510185784169}" sibTransId="{C4A18EED-E14D-4D36-9538-BAE401EDC8F0}"/>
    <dgm:cxn modelId="{B5C50632-A012-4CF7-8968-E0A0686F9375}" type="presOf" srcId="{107C8956-9AC1-4C47-B42F-FD55C939677B}" destId="{4FD2083B-05B3-4DE1-AD28-03FA5EAC9CD5}" srcOrd="1" destOrd="0" presId="urn:microsoft.com/office/officeart/2005/8/layout/hProcess7#2"/>
    <dgm:cxn modelId="{9DA45C84-0F3D-4260-BFB3-58222260821B}" type="presParOf" srcId="{DB26F4E3-B51A-4D38-8EF3-D157361C9845}" destId="{9F0456BD-7E4C-44EC-9506-5205F5ADDD22}" srcOrd="0" destOrd="0" presId="urn:microsoft.com/office/officeart/2005/8/layout/hProcess7#2"/>
    <dgm:cxn modelId="{92C67B11-DA65-42B1-BF61-AE357442BD68}" type="presParOf" srcId="{9F0456BD-7E4C-44EC-9506-5205F5ADDD22}" destId="{7E68658E-7E71-49B6-A702-43069D046981}" srcOrd="0" destOrd="0" presId="urn:microsoft.com/office/officeart/2005/8/layout/hProcess7#2"/>
    <dgm:cxn modelId="{044C41DE-ACC5-415C-B28F-81CED32D68C7}" type="presParOf" srcId="{9F0456BD-7E4C-44EC-9506-5205F5ADDD22}" destId="{AFD17ADE-CAA4-44A8-AF38-B0AAAA0EDDCB}" srcOrd="1" destOrd="0" presId="urn:microsoft.com/office/officeart/2005/8/layout/hProcess7#2"/>
    <dgm:cxn modelId="{ABA6F6EB-B313-487D-935B-E4BD1D3D895A}" type="presParOf" srcId="{9F0456BD-7E4C-44EC-9506-5205F5ADDD22}" destId="{1B1C0089-1AEA-4A28-A244-D1C8A216C73E}" srcOrd="2" destOrd="0" presId="urn:microsoft.com/office/officeart/2005/8/layout/hProcess7#2"/>
    <dgm:cxn modelId="{1963C04E-10C9-4B0D-B360-7E9811BC2DF4}" type="presParOf" srcId="{DB26F4E3-B51A-4D38-8EF3-D157361C9845}" destId="{29D5290E-ADFC-478E-A69C-22BD77DA9825}" srcOrd="1" destOrd="0" presId="urn:microsoft.com/office/officeart/2005/8/layout/hProcess7#2"/>
    <dgm:cxn modelId="{6480FD7A-496D-4F46-A929-FAA648C3C086}" type="presParOf" srcId="{DB26F4E3-B51A-4D38-8EF3-D157361C9845}" destId="{4C6F3EDF-3D32-4FEC-900D-CD987BEFA322}" srcOrd="2" destOrd="0" presId="urn:microsoft.com/office/officeart/2005/8/layout/hProcess7#2"/>
    <dgm:cxn modelId="{7AEC0052-6E3B-455A-A504-78B020BB38CE}" type="presParOf" srcId="{4C6F3EDF-3D32-4FEC-900D-CD987BEFA322}" destId="{CDCD67D7-4FBE-4EA3-9486-7E45F1774E96}" srcOrd="0" destOrd="0" presId="urn:microsoft.com/office/officeart/2005/8/layout/hProcess7#2"/>
    <dgm:cxn modelId="{892735B0-4DD2-42A8-887D-E23B9D88DA84}" type="presParOf" srcId="{4C6F3EDF-3D32-4FEC-900D-CD987BEFA322}" destId="{087146AB-3D19-4378-B043-63CE06C993A6}" srcOrd="1" destOrd="0" presId="urn:microsoft.com/office/officeart/2005/8/layout/hProcess7#2"/>
    <dgm:cxn modelId="{CCD004AC-DC24-4407-AEDE-347BB17C712C}" type="presParOf" srcId="{4C6F3EDF-3D32-4FEC-900D-CD987BEFA322}" destId="{1DA3B988-C583-43CA-B173-27A7BBCB133B}" srcOrd="2" destOrd="0" presId="urn:microsoft.com/office/officeart/2005/8/layout/hProcess7#2"/>
    <dgm:cxn modelId="{B9495F5A-C58D-48AB-9419-93FA92454DFE}" type="presParOf" srcId="{DB26F4E3-B51A-4D38-8EF3-D157361C9845}" destId="{8787D2E2-DF00-4F1C-B081-6E6F0D18F000}" srcOrd="3" destOrd="0" presId="urn:microsoft.com/office/officeart/2005/8/layout/hProcess7#2"/>
    <dgm:cxn modelId="{17BB44B2-41FF-4BA2-AFE8-7F7E9DF7B10A}" type="presParOf" srcId="{DB26F4E3-B51A-4D38-8EF3-D157361C9845}" destId="{94FD647F-4093-4A0E-861D-BEFB21787C3F}" srcOrd="4" destOrd="0" presId="urn:microsoft.com/office/officeart/2005/8/layout/hProcess7#2"/>
    <dgm:cxn modelId="{FFF64DB0-CA4E-4134-B352-44001288CCA9}" type="presParOf" srcId="{94FD647F-4093-4A0E-861D-BEFB21787C3F}" destId="{A017729C-9B32-49A8-B287-13A14307423E}" srcOrd="0" destOrd="0" presId="urn:microsoft.com/office/officeart/2005/8/layout/hProcess7#2"/>
    <dgm:cxn modelId="{D2709B58-7F11-409C-B328-93E5B150B73D}" type="presParOf" srcId="{94FD647F-4093-4A0E-861D-BEFB21787C3F}" destId="{430797A3-E5B4-426B-83B7-E8EF4C0407DE}" srcOrd="1" destOrd="0" presId="urn:microsoft.com/office/officeart/2005/8/layout/hProcess7#2"/>
    <dgm:cxn modelId="{25D402D4-045A-4259-BF13-0DEBA2488DA2}" type="presParOf" srcId="{94FD647F-4093-4A0E-861D-BEFB21787C3F}" destId="{6B7A98A1-8802-4F50-B1D1-0F4A9562E44A}" srcOrd="2" destOrd="0" presId="urn:microsoft.com/office/officeart/2005/8/layout/hProcess7#2"/>
    <dgm:cxn modelId="{F344EAEC-6E0C-4462-BBDD-267D8F1C4A79}" type="presParOf" srcId="{DB26F4E3-B51A-4D38-8EF3-D157361C9845}" destId="{22882DB9-1487-43A6-A1CF-2B42B3B1C984}" srcOrd="5" destOrd="0" presId="urn:microsoft.com/office/officeart/2005/8/layout/hProcess7#2"/>
    <dgm:cxn modelId="{FA02E706-9DC9-4E49-B6BA-A18C09C6540C}" type="presParOf" srcId="{DB26F4E3-B51A-4D38-8EF3-D157361C9845}" destId="{A1C82453-935C-4A44-B193-DBADD3F54C48}" srcOrd="6" destOrd="0" presId="urn:microsoft.com/office/officeart/2005/8/layout/hProcess7#2"/>
    <dgm:cxn modelId="{492BEDCD-81D2-4FDC-B0D7-7D26F117DAC7}" type="presParOf" srcId="{A1C82453-935C-4A44-B193-DBADD3F54C48}" destId="{1C9DAC4F-C636-457F-957F-4F441D545906}" srcOrd="0" destOrd="0" presId="urn:microsoft.com/office/officeart/2005/8/layout/hProcess7#2"/>
    <dgm:cxn modelId="{81F69273-6B45-4F74-AA39-ACAB6999F905}" type="presParOf" srcId="{A1C82453-935C-4A44-B193-DBADD3F54C48}" destId="{34552CB2-F607-4321-B320-F0726154820A}" srcOrd="1" destOrd="0" presId="urn:microsoft.com/office/officeart/2005/8/layout/hProcess7#2"/>
    <dgm:cxn modelId="{84F3E304-224F-4519-9781-B44B6B5675C3}" type="presParOf" srcId="{A1C82453-935C-4A44-B193-DBADD3F54C48}" destId="{8EDA202E-7CA3-4F83-BC08-7C5B4A1BE7CB}" srcOrd="2" destOrd="0" presId="urn:microsoft.com/office/officeart/2005/8/layout/hProcess7#2"/>
    <dgm:cxn modelId="{968DC46F-2D67-4FB3-9188-08E503992336}" type="presParOf" srcId="{DB26F4E3-B51A-4D38-8EF3-D157361C9845}" destId="{C0EA8BF0-3BC1-468B-B752-23195086A272}" srcOrd="7" destOrd="0" presId="urn:microsoft.com/office/officeart/2005/8/layout/hProcess7#2"/>
    <dgm:cxn modelId="{B569D6C7-8D90-4E1F-B788-DDBF2DD1A321}" type="presParOf" srcId="{DB26F4E3-B51A-4D38-8EF3-D157361C9845}" destId="{6BC0DA6C-FB37-4F2C-B341-04E7D6ECDCA4}" srcOrd="8" destOrd="0" presId="urn:microsoft.com/office/officeart/2005/8/layout/hProcess7#2"/>
    <dgm:cxn modelId="{9B71B98F-6F5B-4B99-A7A2-B3843D481FA6}" type="presParOf" srcId="{6BC0DA6C-FB37-4F2C-B341-04E7D6ECDCA4}" destId="{2F42185A-E74F-4415-969B-96B38EF738C8}" srcOrd="0" destOrd="0" presId="urn:microsoft.com/office/officeart/2005/8/layout/hProcess7#2"/>
    <dgm:cxn modelId="{0A360F93-0677-4C8F-85FB-ECF68C1D5E0B}" type="presParOf" srcId="{6BC0DA6C-FB37-4F2C-B341-04E7D6ECDCA4}" destId="{4FD2083B-05B3-4DE1-AD28-03FA5EAC9CD5}" srcOrd="1" destOrd="0" presId="urn:microsoft.com/office/officeart/2005/8/layout/hProcess7#2"/>
    <dgm:cxn modelId="{B878045D-75AD-458A-96E8-7AB87FE64170}" type="presParOf" srcId="{6BC0DA6C-FB37-4F2C-B341-04E7D6ECDCA4}" destId="{9631DCDC-2DCB-4F3F-8137-8AC352F7DCBA}" srcOrd="2" destOrd="0" presId="urn:microsoft.com/office/officeart/2005/8/layout/hProcess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072189-075B-469B-806F-A26565BD26FC}" type="doc">
      <dgm:prSet loTypeId="urn:microsoft.com/office/officeart/2005/8/layout/pyramid1" loCatId="pyramid" qsTypeId="urn:microsoft.com/office/officeart/2005/8/quickstyle/simple1" qsCatId="simple" csTypeId="urn:microsoft.com/office/officeart/2005/8/colors/colorful1#1" csCatId="colorful" phldr="1"/>
      <dgm:spPr/>
    </dgm:pt>
    <dgm:pt modelId="{89BC3BC7-C98F-4169-9AE1-2F8B2697D552}">
      <dgm:prSet phldrT="[Text]" custT="1"/>
      <dgm:spPr/>
      <dgm:t>
        <a:bodyPr/>
        <a:lstStyle/>
        <a:p>
          <a:pPr>
            <a:spcAft>
              <a:spcPct val="35000"/>
            </a:spcAft>
          </a:pPr>
          <a:endParaRPr lang="en-US" sz="1400" dirty="0" smtClean="0"/>
        </a:p>
        <a:p>
          <a:pPr>
            <a:spcAft>
              <a:spcPct val="35000"/>
            </a:spcAft>
          </a:pPr>
          <a:endParaRPr lang="en-US" sz="1400" dirty="0" smtClean="0"/>
        </a:p>
        <a:p>
          <a:pPr>
            <a:spcAft>
              <a:spcPts val="0"/>
            </a:spcAft>
          </a:pPr>
          <a:r>
            <a:rPr lang="en-US" sz="1200" dirty="0" smtClean="0">
              <a:solidFill>
                <a:schemeClr val="bg1"/>
              </a:solidFill>
            </a:rPr>
            <a:t>Space , </a:t>
          </a:r>
        </a:p>
        <a:p>
          <a:pPr>
            <a:spcAft>
              <a:spcPts val="0"/>
            </a:spcAft>
          </a:pPr>
          <a:r>
            <a:rPr lang="en-US" sz="1200" dirty="0" smtClean="0">
              <a:solidFill>
                <a:schemeClr val="bg1"/>
              </a:solidFill>
            </a:rPr>
            <a:t>Grad Support Plan, </a:t>
          </a:r>
        </a:p>
        <a:p>
          <a:pPr>
            <a:spcAft>
              <a:spcPts val="0"/>
            </a:spcAft>
          </a:pPr>
          <a:r>
            <a:rPr lang="en-US" sz="1200" dirty="0" smtClean="0">
              <a:solidFill>
                <a:schemeClr val="bg1"/>
              </a:solidFill>
            </a:rPr>
            <a:t>Researcher Database</a:t>
          </a:r>
        </a:p>
        <a:p>
          <a:pPr>
            <a:spcAft>
              <a:spcPts val="0"/>
            </a:spcAft>
          </a:pPr>
          <a:r>
            <a:rPr lang="en-US" sz="1400" b="1" dirty="0" smtClean="0">
              <a:solidFill>
                <a:schemeClr val="bg1"/>
              </a:solidFill>
            </a:rPr>
            <a:t>ADMINISTRATION</a:t>
          </a:r>
          <a:endParaRPr lang="en-US" sz="1400" b="1" dirty="0">
            <a:solidFill>
              <a:schemeClr val="bg1"/>
            </a:solidFill>
          </a:endParaRPr>
        </a:p>
      </dgm:t>
    </dgm:pt>
    <dgm:pt modelId="{977E7F19-D16D-4DC8-93EE-E4F5909C6B49}" type="parTrans" cxnId="{FB5B5804-9CB0-41D5-9ACB-81B89AF03F12}">
      <dgm:prSet/>
      <dgm:spPr/>
      <dgm:t>
        <a:bodyPr/>
        <a:lstStyle/>
        <a:p>
          <a:endParaRPr lang="en-US"/>
        </a:p>
      </dgm:t>
    </dgm:pt>
    <dgm:pt modelId="{A2EDDBE0-E2DD-4E68-901D-EBA4D33CE941}" type="sibTrans" cxnId="{FB5B5804-9CB0-41D5-9ACB-81B89AF03F12}">
      <dgm:prSet/>
      <dgm:spPr/>
      <dgm:t>
        <a:bodyPr/>
        <a:lstStyle/>
        <a:p>
          <a:endParaRPr lang="en-US"/>
        </a:p>
      </dgm:t>
    </dgm:pt>
    <dgm:pt modelId="{DA023DCF-F9F2-4195-B07A-E97E58D00493}">
      <dgm:prSet phldrT="[Text]" custT="1"/>
      <dgm:spPr/>
      <dgm:t>
        <a:bodyPr/>
        <a:lstStyle/>
        <a:p>
          <a:r>
            <a:rPr lang="en-US" sz="2000" dirty="0" smtClean="0">
              <a:solidFill>
                <a:schemeClr val="bg1"/>
              </a:solidFill>
            </a:rPr>
            <a:t>Teaching, Data    Analysis, Job Search</a:t>
          </a:r>
        </a:p>
        <a:p>
          <a:r>
            <a:rPr lang="en-US" sz="2000" b="1" dirty="0" smtClean="0">
              <a:solidFill>
                <a:schemeClr val="bg1"/>
              </a:solidFill>
            </a:rPr>
            <a:t>COLLEGE or UNIT</a:t>
          </a:r>
        </a:p>
      </dgm:t>
    </dgm:pt>
    <dgm:pt modelId="{B81A4781-B873-4E9B-BC6F-9454629CD371}" type="parTrans" cxnId="{66F146D4-97E9-494F-B534-3D6EB84E047F}">
      <dgm:prSet/>
      <dgm:spPr/>
      <dgm:t>
        <a:bodyPr/>
        <a:lstStyle/>
        <a:p>
          <a:endParaRPr lang="en-US"/>
        </a:p>
      </dgm:t>
    </dgm:pt>
    <dgm:pt modelId="{91AC6DE8-861F-4082-B642-FB31AB4BE0FE}" type="sibTrans" cxnId="{66F146D4-97E9-494F-B534-3D6EB84E047F}">
      <dgm:prSet/>
      <dgm:spPr/>
      <dgm:t>
        <a:bodyPr/>
        <a:lstStyle/>
        <a:p>
          <a:endParaRPr lang="en-US"/>
        </a:p>
      </dgm:t>
    </dgm:pt>
    <dgm:pt modelId="{5AFB1185-7921-45D6-8866-F87E53974A0B}">
      <dgm:prSet phldrT="[Text]" custT="1"/>
      <dgm:spPr/>
      <dgm:t>
        <a:bodyPr/>
        <a:lstStyle/>
        <a:p>
          <a:r>
            <a:rPr lang="en-US" sz="2000" dirty="0" smtClean="0">
              <a:solidFill>
                <a:schemeClr val="bg1"/>
              </a:solidFill>
            </a:rPr>
            <a:t>Presentation Space, Study Rooms, Circulation, Document Delivery</a:t>
          </a:r>
        </a:p>
        <a:p>
          <a:r>
            <a:rPr lang="en-US" sz="2400" b="1" dirty="0" smtClean="0">
              <a:solidFill>
                <a:schemeClr val="bg1"/>
              </a:solidFill>
            </a:rPr>
            <a:t>INTERNAL</a:t>
          </a:r>
          <a:endParaRPr lang="en-US" sz="2400" b="1" dirty="0">
            <a:solidFill>
              <a:schemeClr val="bg1"/>
            </a:solidFill>
          </a:endParaRPr>
        </a:p>
      </dgm:t>
    </dgm:pt>
    <dgm:pt modelId="{36D28C01-F2FB-4141-A099-19E16D7F2451}" type="parTrans" cxnId="{989803C5-5035-46F2-B939-C2B9B1BA7FC0}">
      <dgm:prSet/>
      <dgm:spPr/>
      <dgm:t>
        <a:bodyPr/>
        <a:lstStyle/>
        <a:p>
          <a:endParaRPr lang="en-US"/>
        </a:p>
      </dgm:t>
    </dgm:pt>
    <dgm:pt modelId="{5757182A-96DA-4A7A-9ACE-7C22885349F1}" type="sibTrans" cxnId="{989803C5-5035-46F2-B939-C2B9B1BA7FC0}">
      <dgm:prSet/>
      <dgm:spPr/>
      <dgm:t>
        <a:bodyPr/>
        <a:lstStyle/>
        <a:p>
          <a:endParaRPr lang="en-US"/>
        </a:p>
      </dgm:t>
    </dgm:pt>
    <dgm:pt modelId="{AE1BF308-CC59-4AE2-86A5-912254A22349}" type="pres">
      <dgm:prSet presAssocID="{8A072189-075B-469B-806F-A26565BD26FC}" presName="Name0" presStyleCnt="0">
        <dgm:presLayoutVars>
          <dgm:dir/>
          <dgm:animLvl val="lvl"/>
          <dgm:resizeHandles val="exact"/>
        </dgm:presLayoutVars>
      </dgm:prSet>
      <dgm:spPr/>
    </dgm:pt>
    <dgm:pt modelId="{4DF5C306-2BB4-4CA0-9DA6-BC236A688CA9}" type="pres">
      <dgm:prSet presAssocID="{89BC3BC7-C98F-4169-9AE1-2F8B2697D552}" presName="Name8" presStyleCnt="0"/>
      <dgm:spPr/>
    </dgm:pt>
    <dgm:pt modelId="{63D93953-C6B4-4F84-9257-6DDCAC28CE60}" type="pres">
      <dgm:prSet presAssocID="{89BC3BC7-C98F-4169-9AE1-2F8B2697D552}" presName="level" presStyleLbl="node1" presStyleIdx="0" presStyleCnt="3">
        <dgm:presLayoutVars>
          <dgm:chMax val="1"/>
          <dgm:bulletEnabled val="1"/>
        </dgm:presLayoutVars>
      </dgm:prSet>
      <dgm:spPr/>
      <dgm:t>
        <a:bodyPr/>
        <a:lstStyle/>
        <a:p>
          <a:endParaRPr lang="en-US"/>
        </a:p>
      </dgm:t>
    </dgm:pt>
    <dgm:pt modelId="{C11A5542-41C0-4C99-8FAD-31024242B5A4}" type="pres">
      <dgm:prSet presAssocID="{89BC3BC7-C98F-4169-9AE1-2F8B2697D552}" presName="levelTx" presStyleLbl="revTx" presStyleIdx="0" presStyleCnt="0">
        <dgm:presLayoutVars>
          <dgm:chMax val="1"/>
          <dgm:bulletEnabled val="1"/>
        </dgm:presLayoutVars>
      </dgm:prSet>
      <dgm:spPr/>
      <dgm:t>
        <a:bodyPr/>
        <a:lstStyle/>
        <a:p>
          <a:endParaRPr lang="en-US"/>
        </a:p>
      </dgm:t>
    </dgm:pt>
    <dgm:pt modelId="{B7269287-6F34-46AF-843C-C7B4C4340409}" type="pres">
      <dgm:prSet presAssocID="{DA023DCF-F9F2-4195-B07A-E97E58D00493}" presName="Name8" presStyleCnt="0"/>
      <dgm:spPr/>
    </dgm:pt>
    <dgm:pt modelId="{3CB327F8-16EC-4A04-85CD-F0EE9E746D4E}" type="pres">
      <dgm:prSet presAssocID="{DA023DCF-F9F2-4195-B07A-E97E58D00493}" presName="level" presStyleLbl="node1" presStyleIdx="1" presStyleCnt="3" custLinFactNeighborX="-625" custLinFactNeighborY="-625">
        <dgm:presLayoutVars>
          <dgm:chMax val="1"/>
          <dgm:bulletEnabled val="1"/>
        </dgm:presLayoutVars>
      </dgm:prSet>
      <dgm:spPr/>
      <dgm:t>
        <a:bodyPr/>
        <a:lstStyle/>
        <a:p>
          <a:endParaRPr lang="en-US"/>
        </a:p>
      </dgm:t>
    </dgm:pt>
    <dgm:pt modelId="{5C909FC2-7D03-4E47-AF2A-3E3B545796FC}" type="pres">
      <dgm:prSet presAssocID="{DA023DCF-F9F2-4195-B07A-E97E58D00493}" presName="levelTx" presStyleLbl="revTx" presStyleIdx="0" presStyleCnt="0">
        <dgm:presLayoutVars>
          <dgm:chMax val="1"/>
          <dgm:bulletEnabled val="1"/>
        </dgm:presLayoutVars>
      </dgm:prSet>
      <dgm:spPr/>
      <dgm:t>
        <a:bodyPr/>
        <a:lstStyle/>
        <a:p>
          <a:endParaRPr lang="en-US"/>
        </a:p>
      </dgm:t>
    </dgm:pt>
    <dgm:pt modelId="{16F2B7F7-8184-4161-9482-B56AEF56CB10}" type="pres">
      <dgm:prSet presAssocID="{5AFB1185-7921-45D6-8866-F87E53974A0B}" presName="Name8" presStyleCnt="0"/>
      <dgm:spPr/>
    </dgm:pt>
    <dgm:pt modelId="{133851CB-F35D-43EF-8A6B-D40F90733FF4}" type="pres">
      <dgm:prSet presAssocID="{5AFB1185-7921-45D6-8866-F87E53974A0B}" presName="level" presStyleLbl="node1" presStyleIdx="2" presStyleCnt="3" custLinFactNeighborX="18750" custLinFactNeighborY="625">
        <dgm:presLayoutVars>
          <dgm:chMax val="1"/>
          <dgm:bulletEnabled val="1"/>
        </dgm:presLayoutVars>
      </dgm:prSet>
      <dgm:spPr/>
      <dgm:t>
        <a:bodyPr/>
        <a:lstStyle/>
        <a:p>
          <a:endParaRPr lang="en-US"/>
        </a:p>
      </dgm:t>
    </dgm:pt>
    <dgm:pt modelId="{F7A2A236-EDFF-4C73-80FC-010BEFE51574}" type="pres">
      <dgm:prSet presAssocID="{5AFB1185-7921-45D6-8866-F87E53974A0B}" presName="levelTx" presStyleLbl="revTx" presStyleIdx="0" presStyleCnt="0">
        <dgm:presLayoutVars>
          <dgm:chMax val="1"/>
          <dgm:bulletEnabled val="1"/>
        </dgm:presLayoutVars>
      </dgm:prSet>
      <dgm:spPr/>
      <dgm:t>
        <a:bodyPr/>
        <a:lstStyle/>
        <a:p>
          <a:endParaRPr lang="en-US"/>
        </a:p>
      </dgm:t>
    </dgm:pt>
  </dgm:ptLst>
  <dgm:cxnLst>
    <dgm:cxn modelId="{C05F1BCE-C5FE-4138-9B99-0C77A329D715}" type="presOf" srcId="{5AFB1185-7921-45D6-8866-F87E53974A0B}" destId="{133851CB-F35D-43EF-8A6B-D40F90733FF4}" srcOrd="0" destOrd="0" presId="urn:microsoft.com/office/officeart/2005/8/layout/pyramid1"/>
    <dgm:cxn modelId="{41542954-A7CC-46E7-90F8-EDB76707E6E0}" type="presOf" srcId="{DA023DCF-F9F2-4195-B07A-E97E58D00493}" destId="{5C909FC2-7D03-4E47-AF2A-3E3B545796FC}" srcOrd="1" destOrd="0" presId="urn:microsoft.com/office/officeart/2005/8/layout/pyramid1"/>
    <dgm:cxn modelId="{66F146D4-97E9-494F-B534-3D6EB84E047F}" srcId="{8A072189-075B-469B-806F-A26565BD26FC}" destId="{DA023DCF-F9F2-4195-B07A-E97E58D00493}" srcOrd="1" destOrd="0" parTransId="{B81A4781-B873-4E9B-BC6F-9454629CD371}" sibTransId="{91AC6DE8-861F-4082-B642-FB31AB4BE0FE}"/>
    <dgm:cxn modelId="{CD13D272-71CB-4944-AD49-10F2DCFB54DF}" type="presOf" srcId="{8A072189-075B-469B-806F-A26565BD26FC}" destId="{AE1BF308-CC59-4AE2-86A5-912254A22349}" srcOrd="0" destOrd="0" presId="urn:microsoft.com/office/officeart/2005/8/layout/pyramid1"/>
    <dgm:cxn modelId="{EE3A9D00-4E84-493D-8ABC-5D8142F2B66B}" type="presOf" srcId="{89BC3BC7-C98F-4169-9AE1-2F8B2697D552}" destId="{C11A5542-41C0-4C99-8FAD-31024242B5A4}" srcOrd="1" destOrd="0" presId="urn:microsoft.com/office/officeart/2005/8/layout/pyramid1"/>
    <dgm:cxn modelId="{C841AFF2-E6AB-4BC0-8B47-2DA20171B95F}" type="presOf" srcId="{89BC3BC7-C98F-4169-9AE1-2F8B2697D552}" destId="{63D93953-C6B4-4F84-9257-6DDCAC28CE60}" srcOrd="0" destOrd="0" presId="urn:microsoft.com/office/officeart/2005/8/layout/pyramid1"/>
    <dgm:cxn modelId="{F3D38597-933C-47FA-8E57-46DFF94D23A3}" type="presOf" srcId="{5AFB1185-7921-45D6-8866-F87E53974A0B}" destId="{F7A2A236-EDFF-4C73-80FC-010BEFE51574}" srcOrd="1" destOrd="0" presId="urn:microsoft.com/office/officeart/2005/8/layout/pyramid1"/>
    <dgm:cxn modelId="{989803C5-5035-46F2-B939-C2B9B1BA7FC0}" srcId="{8A072189-075B-469B-806F-A26565BD26FC}" destId="{5AFB1185-7921-45D6-8866-F87E53974A0B}" srcOrd="2" destOrd="0" parTransId="{36D28C01-F2FB-4141-A099-19E16D7F2451}" sibTransId="{5757182A-96DA-4A7A-9ACE-7C22885349F1}"/>
    <dgm:cxn modelId="{FB5B5804-9CB0-41D5-9ACB-81B89AF03F12}" srcId="{8A072189-075B-469B-806F-A26565BD26FC}" destId="{89BC3BC7-C98F-4169-9AE1-2F8B2697D552}" srcOrd="0" destOrd="0" parTransId="{977E7F19-D16D-4DC8-93EE-E4F5909C6B49}" sibTransId="{A2EDDBE0-E2DD-4E68-901D-EBA4D33CE941}"/>
    <dgm:cxn modelId="{38DD48D7-BAAA-48D9-B72D-4662182BB1F0}" type="presOf" srcId="{DA023DCF-F9F2-4195-B07A-E97E58D00493}" destId="{3CB327F8-16EC-4A04-85CD-F0EE9E746D4E}" srcOrd="0" destOrd="0" presId="urn:microsoft.com/office/officeart/2005/8/layout/pyramid1"/>
    <dgm:cxn modelId="{C03C08BF-49AC-4B99-A3E7-6846F2D6EDB8}" type="presParOf" srcId="{AE1BF308-CC59-4AE2-86A5-912254A22349}" destId="{4DF5C306-2BB4-4CA0-9DA6-BC236A688CA9}" srcOrd="0" destOrd="0" presId="urn:microsoft.com/office/officeart/2005/8/layout/pyramid1"/>
    <dgm:cxn modelId="{BF0416AB-51C4-41CD-A392-B8A2CCBFDE08}" type="presParOf" srcId="{4DF5C306-2BB4-4CA0-9DA6-BC236A688CA9}" destId="{63D93953-C6B4-4F84-9257-6DDCAC28CE60}" srcOrd="0" destOrd="0" presId="urn:microsoft.com/office/officeart/2005/8/layout/pyramid1"/>
    <dgm:cxn modelId="{1D099603-54CD-4D8E-BC16-4212C8CF2E59}" type="presParOf" srcId="{4DF5C306-2BB4-4CA0-9DA6-BC236A688CA9}" destId="{C11A5542-41C0-4C99-8FAD-31024242B5A4}" srcOrd="1" destOrd="0" presId="urn:microsoft.com/office/officeart/2005/8/layout/pyramid1"/>
    <dgm:cxn modelId="{2234D1CC-BAC7-4EF2-96C3-0742CFF5BBEE}" type="presParOf" srcId="{AE1BF308-CC59-4AE2-86A5-912254A22349}" destId="{B7269287-6F34-46AF-843C-C7B4C4340409}" srcOrd="1" destOrd="0" presId="urn:microsoft.com/office/officeart/2005/8/layout/pyramid1"/>
    <dgm:cxn modelId="{672ACCC8-94B2-4474-9BFF-983B426C4D9E}" type="presParOf" srcId="{B7269287-6F34-46AF-843C-C7B4C4340409}" destId="{3CB327F8-16EC-4A04-85CD-F0EE9E746D4E}" srcOrd="0" destOrd="0" presId="urn:microsoft.com/office/officeart/2005/8/layout/pyramid1"/>
    <dgm:cxn modelId="{ED6C72E3-AFEF-4931-AB3F-09068B3439D2}" type="presParOf" srcId="{B7269287-6F34-46AF-843C-C7B4C4340409}" destId="{5C909FC2-7D03-4E47-AF2A-3E3B545796FC}" srcOrd="1" destOrd="0" presId="urn:microsoft.com/office/officeart/2005/8/layout/pyramid1"/>
    <dgm:cxn modelId="{C6DDA018-FD39-4339-B013-27F3D65CDCB5}" type="presParOf" srcId="{AE1BF308-CC59-4AE2-86A5-912254A22349}" destId="{16F2B7F7-8184-4161-9482-B56AEF56CB10}" srcOrd="2" destOrd="0" presId="urn:microsoft.com/office/officeart/2005/8/layout/pyramid1"/>
    <dgm:cxn modelId="{D2BD2BB3-7EA1-49BA-9F7C-B9464ECD0F17}" type="presParOf" srcId="{16F2B7F7-8184-4161-9482-B56AEF56CB10}" destId="{133851CB-F35D-43EF-8A6B-D40F90733FF4}" srcOrd="0" destOrd="0" presId="urn:microsoft.com/office/officeart/2005/8/layout/pyramid1"/>
    <dgm:cxn modelId="{D16D39FA-1B60-4C0C-82DF-774E9B3D84ED}" type="presParOf" srcId="{16F2B7F7-8184-4161-9482-B56AEF56CB10}" destId="{F7A2A236-EDFF-4C73-80FC-010BEFE51574}"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D16621-142B-4C43-B791-049B3DCADB4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BF879CE-52F0-4167-AA26-2499E8BBDB73}">
      <dgm:prSet phldrT="[Text]"/>
      <dgm:spPr>
        <a:solidFill>
          <a:schemeClr val="accent3"/>
        </a:solidFill>
      </dgm:spPr>
      <dgm:t>
        <a:bodyPr/>
        <a:lstStyle/>
        <a:p>
          <a:r>
            <a:rPr lang="en-US" b="1" dirty="0" smtClean="0"/>
            <a:t>SWOT</a:t>
          </a:r>
          <a:br>
            <a:rPr lang="en-US" b="1" dirty="0" smtClean="0"/>
          </a:br>
          <a:r>
            <a:rPr lang="en-US" b="1" dirty="0" smtClean="0"/>
            <a:t>TOWS</a:t>
          </a:r>
          <a:endParaRPr lang="en-US" b="1" dirty="0"/>
        </a:p>
      </dgm:t>
    </dgm:pt>
    <dgm:pt modelId="{A3C61BA0-9681-47CD-BE08-79A3A43AF4F3}" type="parTrans" cxnId="{90026C4D-5984-432C-9625-90304400BE12}">
      <dgm:prSet/>
      <dgm:spPr/>
      <dgm:t>
        <a:bodyPr/>
        <a:lstStyle/>
        <a:p>
          <a:endParaRPr lang="en-US"/>
        </a:p>
      </dgm:t>
    </dgm:pt>
    <dgm:pt modelId="{62549F82-9E19-4A95-ABB7-81B82D0F3AB5}" type="sibTrans" cxnId="{90026C4D-5984-432C-9625-90304400BE12}">
      <dgm:prSet/>
      <dgm:spPr/>
      <dgm:t>
        <a:bodyPr/>
        <a:lstStyle/>
        <a:p>
          <a:endParaRPr lang="en-US"/>
        </a:p>
      </dgm:t>
    </dgm:pt>
    <dgm:pt modelId="{12C47A8E-1965-471E-9F1D-363C19E936D9}">
      <dgm:prSet phldrT="[Text]"/>
      <dgm:spPr/>
      <dgm:t>
        <a:bodyPr/>
        <a:lstStyle/>
        <a:p>
          <a:r>
            <a:rPr lang="en-US" b="1" dirty="0" smtClean="0"/>
            <a:t>Participatory</a:t>
          </a:r>
          <a:r>
            <a:rPr lang="en-US" dirty="0" smtClean="0"/>
            <a:t> </a:t>
          </a:r>
          <a:r>
            <a:rPr lang="en-US" b="1" dirty="0" smtClean="0"/>
            <a:t>Research</a:t>
          </a:r>
          <a:r>
            <a:rPr lang="en-US" dirty="0" smtClean="0"/>
            <a:t> </a:t>
          </a:r>
          <a:endParaRPr lang="en-US" dirty="0"/>
        </a:p>
      </dgm:t>
    </dgm:pt>
    <dgm:pt modelId="{09C10446-A41F-46C6-9522-98A3147F47CF}" type="parTrans" cxnId="{498A6777-B4CF-4737-BB46-29D6808A39C7}">
      <dgm:prSet/>
      <dgm:spPr/>
      <dgm:t>
        <a:bodyPr/>
        <a:lstStyle/>
        <a:p>
          <a:endParaRPr lang="en-US"/>
        </a:p>
      </dgm:t>
    </dgm:pt>
    <dgm:pt modelId="{E25CF8D4-A958-4450-A213-20D9DF151663}" type="sibTrans" cxnId="{498A6777-B4CF-4737-BB46-29D6808A39C7}">
      <dgm:prSet/>
      <dgm:spPr/>
      <dgm:t>
        <a:bodyPr/>
        <a:lstStyle/>
        <a:p>
          <a:endParaRPr lang="en-US"/>
        </a:p>
      </dgm:t>
    </dgm:pt>
    <dgm:pt modelId="{AB4D1226-3FC0-4FB2-9CF3-89C77D7691BC}">
      <dgm:prSet phldrT="[Text]"/>
      <dgm:spPr>
        <a:solidFill>
          <a:schemeClr val="accent6"/>
        </a:solidFill>
      </dgm:spPr>
      <dgm:t>
        <a:bodyPr/>
        <a:lstStyle/>
        <a:p>
          <a:r>
            <a:rPr lang="en-US" b="1" dirty="0" smtClean="0"/>
            <a:t>Action</a:t>
          </a:r>
          <a:r>
            <a:rPr lang="en-US" dirty="0" smtClean="0"/>
            <a:t> </a:t>
          </a:r>
          <a:r>
            <a:rPr lang="en-US" b="1" dirty="0" smtClean="0"/>
            <a:t>Research</a:t>
          </a:r>
          <a:endParaRPr lang="en-US" b="1" dirty="0"/>
        </a:p>
      </dgm:t>
    </dgm:pt>
    <dgm:pt modelId="{C0FB2D30-1DC2-4171-955A-A7FA5C473242}" type="parTrans" cxnId="{C7E32C01-FEA4-4407-B499-A72FE7315DB1}">
      <dgm:prSet/>
      <dgm:spPr/>
      <dgm:t>
        <a:bodyPr/>
        <a:lstStyle/>
        <a:p>
          <a:endParaRPr lang="en-US"/>
        </a:p>
      </dgm:t>
    </dgm:pt>
    <dgm:pt modelId="{8B632F33-CDB4-4793-9693-298CD6D0B9D0}" type="sibTrans" cxnId="{C7E32C01-FEA4-4407-B499-A72FE7315DB1}">
      <dgm:prSet/>
      <dgm:spPr/>
      <dgm:t>
        <a:bodyPr/>
        <a:lstStyle/>
        <a:p>
          <a:endParaRPr lang="en-US"/>
        </a:p>
      </dgm:t>
    </dgm:pt>
    <dgm:pt modelId="{BF563FDF-9F29-4C4B-A17C-BC1FFC9F61C6}" type="pres">
      <dgm:prSet presAssocID="{9DD16621-142B-4C43-B791-049B3DCADB4B}" presName="Name0" presStyleCnt="0">
        <dgm:presLayoutVars>
          <dgm:dir/>
          <dgm:resizeHandles val="exact"/>
        </dgm:presLayoutVars>
      </dgm:prSet>
      <dgm:spPr/>
      <dgm:t>
        <a:bodyPr/>
        <a:lstStyle/>
        <a:p>
          <a:endParaRPr lang="en-US"/>
        </a:p>
      </dgm:t>
    </dgm:pt>
    <dgm:pt modelId="{F7FD1E14-324F-4CD2-8B93-DB1889DE75B5}" type="pres">
      <dgm:prSet presAssocID="{BBF879CE-52F0-4167-AA26-2499E8BBDB73}" presName="node" presStyleLbl="node1" presStyleIdx="0" presStyleCnt="3">
        <dgm:presLayoutVars>
          <dgm:bulletEnabled val="1"/>
        </dgm:presLayoutVars>
      </dgm:prSet>
      <dgm:spPr/>
      <dgm:t>
        <a:bodyPr/>
        <a:lstStyle/>
        <a:p>
          <a:endParaRPr lang="en-US"/>
        </a:p>
      </dgm:t>
    </dgm:pt>
    <dgm:pt modelId="{0CFA31B6-33DE-41EE-8E04-CB7CCC57B8CD}" type="pres">
      <dgm:prSet presAssocID="{62549F82-9E19-4A95-ABB7-81B82D0F3AB5}" presName="sibTrans" presStyleCnt="0"/>
      <dgm:spPr/>
    </dgm:pt>
    <dgm:pt modelId="{F62C5D71-7552-4EE1-9D89-AD8709D93847}" type="pres">
      <dgm:prSet presAssocID="{AB4D1226-3FC0-4FB2-9CF3-89C77D7691BC}" presName="node" presStyleLbl="node1" presStyleIdx="1" presStyleCnt="3">
        <dgm:presLayoutVars>
          <dgm:bulletEnabled val="1"/>
        </dgm:presLayoutVars>
      </dgm:prSet>
      <dgm:spPr/>
      <dgm:t>
        <a:bodyPr/>
        <a:lstStyle/>
        <a:p>
          <a:endParaRPr lang="en-US"/>
        </a:p>
      </dgm:t>
    </dgm:pt>
    <dgm:pt modelId="{AC357723-83AC-4F43-94ED-20F80A936E50}" type="pres">
      <dgm:prSet presAssocID="{8B632F33-CDB4-4793-9693-298CD6D0B9D0}" presName="sibTrans" presStyleCnt="0"/>
      <dgm:spPr/>
    </dgm:pt>
    <dgm:pt modelId="{CC991A6D-E025-4178-8B2F-A3DCAE235145}" type="pres">
      <dgm:prSet presAssocID="{12C47A8E-1965-471E-9F1D-363C19E936D9}" presName="node" presStyleLbl="node1" presStyleIdx="2" presStyleCnt="3">
        <dgm:presLayoutVars>
          <dgm:bulletEnabled val="1"/>
        </dgm:presLayoutVars>
      </dgm:prSet>
      <dgm:spPr/>
      <dgm:t>
        <a:bodyPr/>
        <a:lstStyle/>
        <a:p>
          <a:endParaRPr lang="en-US"/>
        </a:p>
      </dgm:t>
    </dgm:pt>
  </dgm:ptLst>
  <dgm:cxnLst>
    <dgm:cxn modelId="{5BD41DDD-3A76-4A9E-8DDB-F11525734B58}" type="presOf" srcId="{AB4D1226-3FC0-4FB2-9CF3-89C77D7691BC}" destId="{F62C5D71-7552-4EE1-9D89-AD8709D93847}" srcOrd="0" destOrd="0" presId="urn:microsoft.com/office/officeart/2005/8/layout/hList6"/>
    <dgm:cxn modelId="{C7E32C01-FEA4-4407-B499-A72FE7315DB1}" srcId="{9DD16621-142B-4C43-B791-049B3DCADB4B}" destId="{AB4D1226-3FC0-4FB2-9CF3-89C77D7691BC}" srcOrd="1" destOrd="0" parTransId="{C0FB2D30-1DC2-4171-955A-A7FA5C473242}" sibTransId="{8B632F33-CDB4-4793-9693-298CD6D0B9D0}"/>
    <dgm:cxn modelId="{90026C4D-5984-432C-9625-90304400BE12}" srcId="{9DD16621-142B-4C43-B791-049B3DCADB4B}" destId="{BBF879CE-52F0-4167-AA26-2499E8BBDB73}" srcOrd="0" destOrd="0" parTransId="{A3C61BA0-9681-47CD-BE08-79A3A43AF4F3}" sibTransId="{62549F82-9E19-4A95-ABB7-81B82D0F3AB5}"/>
    <dgm:cxn modelId="{D8ADF741-24A8-4AB6-88AC-78E75D5450CC}" type="presOf" srcId="{BBF879CE-52F0-4167-AA26-2499E8BBDB73}" destId="{F7FD1E14-324F-4CD2-8B93-DB1889DE75B5}" srcOrd="0" destOrd="0" presId="urn:microsoft.com/office/officeart/2005/8/layout/hList6"/>
    <dgm:cxn modelId="{498A6777-B4CF-4737-BB46-29D6808A39C7}" srcId="{9DD16621-142B-4C43-B791-049B3DCADB4B}" destId="{12C47A8E-1965-471E-9F1D-363C19E936D9}" srcOrd="2" destOrd="0" parTransId="{09C10446-A41F-46C6-9522-98A3147F47CF}" sibTransId="{E25CF8D4-A958-4450-A213-20D9DF151663}"/>
    <dgm:cxn modelId="{857B05D9-657F-470E-8981-C1E5C6F29BC3}" type="presOf" srcId="{12C47A8E-1965-471E-9F1D-363C19E936D9}" destId="{CC991A6D-E025-4178-8B2F-A3DCAE235145}" srcOrd="0" destOrd="0" presId="urn:microsoft.com/office/officeart/2005/8/layout/hList6"/>
    <dgm:cxn modelId="{C71F0259-B82D-423B-94B3-A1EB26D15A61}" type="presOf" srcId="{9DD16621-142B-4C43-B791-049B3DCADB4B}" destId="{BF563FDF-9F29-4C4B-A17C-BC1FFC9F61C6}" srcOrd="0" destOrd="0" presId="urn:microsoft.com/office/officeart/2005/8/layout/hList6"/>
    <dgm:cxn modelId="{30767B9C-E5D0-4E0B-A903-00CAC613281F}" type="presParOf" srcId="{BF563FDF-9F29-4C4B-A17C-BC1FFC9F61C6}" destId="{F7FD1E14-324F-4CD2-8B93-DB1889DE75B5}" srcOrd="0" destOrd="0" presId="urn:microsoft.com/office/officeart/2005/8/layout/hList6"/>
    <dgm:cxn modelId="{92B3E761-7C35-4E30-95A6-B10C8D3856FB}" type="presParOf" srcId="{BF563FDF-9F29-4C4B-A17C-BC1FFC9F61C6}" destId="{0CFA31B6-33DE-41EE-8E04-CB7CCC57B8CD}" srcOrd="1" destOrd="0" presId="urn:microsoft.com/office/officeart/2005/8/layout/hList6"/>
    <dgm:cxn modelId="{70299EEE-A75D-4257-96E0-F8EA682C6970}" type="presParOf" srcId="{BF563FDF-9F29-4C4B-A17C-BC1FFC9F61C6}" destId="{F62C5D71-7552-4EE1-9D89-AD8709D93847}" srcOrd="2" destOrd="0" presId="urn:microsoft.com/office/officeart/2005/8/layout/hList6"/>
    <dgm:cxn modelId="{8E8C1F2B-2EE5-457D-B151-CE0AFCBCE572}" type="presParOf" srcId="{BF563FDF-9F29-4C4B-A17C-BC1FFC9F61C6}" destId="{AC357723-83AC-4F43-94ED-20F80A936E50}" srcOrd="3" destOrd="0" presId="urn:microsoft.com/office/officeart/2005/8/layout/hList6"/>
    <dgm:cxn modelId="{DA201909-8CFB-4025-930D-F3E5CBE1654B}" type="presParOf" srcId="{BF563FDF-9F29-4C4B-A17C-BC1FFC9F61C6}" destId="{CC991A6D-E025-4178-8B2F-A3DCAE235145}"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898182-A842-46C6-BDC3-F1FCBC030C54}" type="doc">
      <dgm:prSet loTypeId="urn:microsoft.com/office/officeart/2005/8/layout/cycle5" loCatId="cycle" qsTypeId="urn:microsoft.com/office/officeart/2005/8/quickstyle/simple2" qsCatId="simple" csTypeId="urn:microsoft.com/office/officeart/2005/8/colors/colorful1#1" csCatId="colorful" phldr="1"/>
      <dgm:spPr/>
      <dgm:t>
        <a:bodyPr/>
        <a:lstStyle/>
        <a:p>
          <a:endParaRPr lang="en-US"/>
        </a:p>
      </dgm:t>
    </dgm:pt>
    <dgm:pt modelId="{7BE8201D-95B1-4AC3-9735-E4A08E689C97}">
      <dgm:prSet phldrT="[Text]"/>
      <dgm:spPr/>
      <dgm:t>
        <a:bodyPr/>
        <a:lstStyle/>
        <a:p>
          <a:r>
            <a:rPr lang="en-US" dirty="0" smtClean="0"/>
            <a:t>Observe</a:t>
          </a:r>
          <a:endParaRPr lang="en-US" dirty="0"/>
        </a:p>
      </dgm:t>
    </dgm:pt>
    <dgm:pt modelId="{867EF588-372C-4306-9D5B-9CF8E52DCFEC}" type="parTrans" cxnId="{FBE74F30-C125-472E-AC8A-BBB258AAE4E4}">
      <dgm:prSet/>
      <dgm:spPr/>
      <dgm:t>
        <a:bodyPr/>
        <a:lstStyle/>
        <a:p>
          <a:endParaRPr lang="en-US"/>
        </a:p>
      </dgm:t>
    </dgm:pt>
    <dgm:pt modelId="{A5664F0D-F78F-44E7-8D21-6660F02CAD87}" type="sibTrans" cxnId="{FBE74F30-C125-472E-AC8A-BBB258AAE4E4}">
      <dgm:prSet/>
      <dgm:spPr/>
      <dgm:t>
        <a:bodyPr/>
        <a:lstStyle/>
        <a:p>
          <a:endParaRPr lang="en-US"/>
        </a:p>
      </dgm:t>
    </dgm:pt>
    <dgm:pt modelId="{6B27C98E-BAB2-44EC-A7CF-4FE8FA7CAF4F}">
      <dgm:prSet phldrT="[Text]"/>
      <dgm:spPr/>
      <dgm:t>
        <a:bodyPr/>
        <a:lstStyle/>
        <a:p>
          <a:r>
            <a:rPr lang="en-US" dirty="0" smtClean="0"/>
            <a:t>Reflect</a:t>
          </a:r>
          <a:endParaRPr lang="en-US" dirty="0"/>
        </a:p>
      </dgm:t>
    </dgm:pt>
    <dgm:pt modelId="{85F1CC30-8020-46EA-8403-DEAB7B0F9BE4}" type="parTrans" cxnId="{A0E4D64C-120A-4D7D-A042-5001ECE64F0C}">
      <dgm:prSet/>
      <dgm:spPr/>
      <dgm:t>
        <a:bodyPr/>
        <a:lstStyle/>
        <a:p>
          <a:endParaRPr lang="en-US"/>
        </a:p>
      </dgm:t>
    </dgm:pt>
    <dgm:pt modelId="{F8E995BD-F151-475C-8970-54FFE7A40E07}" type="sibTrans" cxnId="{A0E4D64C-120A-4D7D-A042-5001ECE64F0C}">
      <dgm:prSet/>
      <dgm:spPr/>
      <dgm:t>
        <a:bodyPr/>
        <a:lstStyle/>
        <a:p>
          <a:endParaRPr lang="en-US"/>
        </a:p>
      </dgm:t>
    </dgm:pt>
    <dgm:pt modelId="{F866F4BF-886E-4F98-A2FF-5465A09C1052}">
      <dgm:prSet phldrT="[Text]"/>
      <dgm:spPr/>
      <dgm:t>
        <a:bodyPr/>
        <a:lstStyle/>
        <a:p>
          <a:r>
            <a:rPr lang="en-US" dirty="0" smtClean="0"/>
            <a:t>Act</a:t>
          </a:r>
          <a:endParaRPr lang="en-US" dirty="0"/>
        </a:p>
      </dgm:t>
    </dgm:pt>
    <dgm:pt modelId="{F5F55AA6-F701-47AA-B196-239053C8185E}" type="parTrans" cxnId="{35858476-6F6D-4E67-8EDF-02834C3E0E5A}">
      <dgm:prSet/>
      <dgm:spPr/>
      <dgm:t>
        <a:bodyPr/>
        <a:lstStyle/>
        <a:p>
          <a:endParaRPr lang="en-US"/>
        </a:p>
      </dgm:t>
    </dgm:pt>
    <dgm:pt modelId="{3BD9510E-5250-4059-9CDD-4A3233384973}" type="sibTrans" cxnId="{35858476-6F6D-4E67-8EDF-02834C3E0E5A}">
      <dgm:prSet/>
      <dgm:spPr/>
      <dgm:t>
        <a:bodyPr/>
        <a:lstStyle/>
        <a:p>
          <a:endParaRPr lang="en-US"/>
        </a:p>
      </dgm:t>
    </dgm:pt>
    <dgm:pt modelId="{C57CD9D7-F5F6-453A-8117-04C5E326DB26}">
      <dgm:prSet phldrT="[Text]"/>
      <dgm:spPr/>
      <dgm:t>
        <a:bodyPr/>
        <a:lstStyle/>
        <a:p>
          <a:r>
            <a:rPr lang="en-US" dirty="0" smtClean="0"/>
            <a:t>Evaluate</a:t>
          </a:r>
          <a:endParaRPr lang="en-US" dirty="0"/>
        </a:p>
      </dgm:t>
    </dgm:pt>
    <dgm:pt modelId="{DB73632E-E363-4588-A2F6-44EBBCB51474}" type="parTrans" cxnId="{2DC1636A-DAED-4F1C-A21C-C96F519AB2B0}">
      <dgm:prSet/>
      <dgm:spPr/>
      <dgm:t>
        <a:bodyPr/>
        <a:lstStyle/>
        <a:p>
          <a:endParaRPr lang="en-US"/>
        </a:p>
      </dgm:t>
    </dgm:pt>
    <dgm:pt modelId="{22FB6960-5C71-40C0-BF60-804E78C62F7C}" type="sibTrans" cxnId="{2DC1636A-DAED-4F1C-A21C-C96F519AB2B0}">
      <dgm:prSet/>
      <dgm:spPr/>
      <dgm:t>
        <a:bodyPr/>
        <a:lstStyle/>
        <a:p>
          <a:endParaRPr lang="en-US"/>
        </a:p>
      </dgm:t>
    </dgm:pt>
    <dgm:pt modelId="{E9139E81-7D0F-4742-97CD-64671A060A5B}">
      <dgm:prSet phldrT="[Text]"/>
      <dgm:spPr/>
      <dgm:t>
        <a:bodyPr/>
        <a:lstStyle/>
        <a:p>
          <a:r>
            <a:rPr lang="en-US" dirty="0" smtClean="0"/>
            <a:t>Modify</a:t>
          </a:r>
          <a:endParaRPr lang="en-US" dirty="0"/>
        </a:p>
      </dgm:t>
    </dgm:pt>
    <dgm:pt modelId="{09A0262B-3006-406F-8811-686352C8E280}" type="parTrans" cxnId="{FF65F6EF-68E8-4588-8869-044B50D5373E}">
      <dgm:prSet/>
      <dgm:spPr/>
      <dgm:t>
        <a:bodyPr/>
        <a:lstStyle/>
        <a:p>
          <a:endParaRPr lang="en-US"/>
        </a:p>
      </dgm:t>
    </dgm:pt>
    <dgm:pt modelId="{AB47BD29-2E2E-43D6-8B46-35A982181F1A}" type="sibTrans" cxnId="{FF65F6EF-68E8-4588-8869-044B50D5373E}">
      <dgm:prSet/>
      <dgm:spPr/>
      <dgm:t>
        <a:bodyPr/>
        <a:lstStyle/>
        <a:p>
          <a:endParaRPr lang="en-US"/>
        </a:p>
      </dgm:t>
    </dgm:pt>
    <dgm:pt modelId="{84299632-B59C-4CE8-8EDF-8A3B6D335078}" type="pres">
      <dgm:prSet presAssocID="{C1898182-A842-46C6-BDC3-F1FCBC030C54}" presName="cycle" presStyleCnt="0">
        <dgm:presLayoutVars>
          <dgm:dir/>
          <dgm:resizeHandles val="exact"/>
        </dgm:presLayoutVars>
      </dgm:prSet>
      <dgm:spPr/>
      <dgm:t>
        <a:bodyPr/>
        <a:lstStyle/>
        <a:p>
          <a:endParaRPr lang="en-US"/>
        </a:p>
      </dgm:t>
    </dgm:pt>
    <dgm:pt modelId="{E3E203B7-1278-4401-BAA8-247BD0EA52FC}" type="pres">
      <dgm:prSet presAssocID="{7BE8201D-95B1-4AC3-9735-E4A08E689C97}" presName="node" presStyleLbl="node1" presStyleIdx="0" presStyleCnt="5" custScaleX="113710" custScaleY="101439">
        <dgm:presLayoutVars>
          <dgm:bulletEnabled val="1"/>
        </dgm:presLayoutVars>
      </dgm:prSet>
      <dgm:spPr/>
      <dgm:t>
        <a:bodyPr/>
        <a:lstStyle/>
        <a:p>
          <a:endParaRPr lang="en-US"/>
        </a:p>
      </dgm:t>
    </dgm:pt>
    <dgm:pt modelId="{9A487598-72D9-4FD4-B733-5937BE108F0A}" type="pres">
      <dgm:prSet presAssocID="{7BE8201D-95B1-4AC3-9735-E4A08E689C97}" presName="spNode" presStyleCnt="0"/>
      <dgm:spPr/>
    </dgm:pt>
    <dgm:pt modelId="{8B91286D-252F-4ED4-AC18-BAFEF54C056A}" type="pres">
      <dgm:prSet presAssocID="{A5664F0D-F78F-44E7-8D21-6660F02CAD87}" presName="sibTrans" presStyleLbl="sibTrans1D1" presStyleIdx="0" presStyleCnt="5"/>
      <dgm:spPr/>
      <dgm:t>
        <a:bodyPr/>
        <a:lstStyle/>
        <a:p>
          <a:endParaRPr lang="en-US"/>
        </a:p>
      </dgm:t>
    </dgm:pt>
    <dgm:pt modelId="{A1D5D728-AB9A-411F-90C0-8505FACE4243}" type="pres">
      <dgm:prSet presAssocID="{6B27C98E-BAB2-44EC-A7CF-4FE8FA7CAF4F}" presName="node" presStyleLbl="node1" presStyleIdx="1" presStyleCnt="5" custScaleX="118545" custScaleY="93478">
        <dgm:presLayoutVars>
          <dgm:bulletEnabled val="1"/>
        </dgm:presLayoutVars>
      </dgm:prSet>
      <dgm:spPr/>
      <dgm:t>
        <a:bodyPr/>
        <a:lstStyle/>
        <a:p>
          <a:endParaRPr lang="en-US"/>
        </a:p>
      </dgm:t>
    </dgm:pt>
    <dgm:pt modelId="{C88DC6A8-1205-4377-9968-59CA23FCB347}" type="pres">
      <dgm:prSet presAssocID="{6B27C98E-BAB2-44EC-A7CF-4FE8FA7CAF4F}" presName="spNode" presStyleCnt="0"/>
      <dgm:spPr/>
    </dgm:pt>
    <dgm:pt modelId="{0135DEEE-0713-47A5-BDE3-1CB15A84D043}" type="pres">
      <dgm:prSet presAssocID="{F8E995BD-F151-475C-8970-54FFE7A40E07}" presName="sibTrans" presStyleLbl="sibTrans1D1" presStyleIdx="1" presStyleCnt="5"/>
      <dgm:spPr/>
      <dgm:t>
        <a:bodyPr/>
        <a:lstStyle/>
        <a:p>
          <a:endParaRPr lang="en-US"/>
        </a:p>
      </dgm:t>
    </dgm:pt>
    <dgm:pt modelId="{266884E6-DDDC-4733-A511-8D528186E8E8}" type="pres">
      <dgm:prSet presAssocID="{F866F4BF-886E-4F98-A2FF-5465A09C1052}" presName="node" presStyleLbl="node1" presStyleIdx="2" presStyleCnt="5" custScaleX="122059" custScaleY="86237">
        <dgm:presLayoutVars>
          <dgm:bulletEnabled val="1"/>
        </dgm:presLayoutVars>
      </dgm:prSet>
      <dgm:spPr/>
      <dgm:t>
        <a:bodyPr/>
        <a:lstStyle/>
        <a:p>
          <a:endParaRPr lang="en-US"/>
        </a:p>
      </dgm:t>
    </dgm:pt>
    <dgm:pt modelId="{1920E934-F6AB-4EE6-8C7A-890FDF99115B}" type="pres">
      <dgm:prSet presAssocID="{F866F4BF-886E-4F98-A2FF-5465A09C1052}" presName="spNode" presStyleCnt="0"/>
      <dgm:spPr/>
    </dgm:pt>
    <dgm:pt modelId="{D6A6ADE4-094A-44BA-B5FD-2A28DB5C96BB}" type="pres">
      <dgm:prSet presAssocID="{3BD9510E-5250-4059-9CDD-4A3233384973}" presName="sibTrans" presStyleLbl="sibTrans1D1" presStyleIdx="2" presStyleCnt="5"/>
      <dgm:spPr/>
      <dgm:t>
        <a:bodyPr/>
        <a:lstStyle/>
        <a:p>
          <a:endParaRPr lang="en-US"/>
        </a:p>
      </dgm:t>
    </dgm:pt>
    <dgm:pt modelId="{21671601-6963-4F28-9FDE-9DBB306CD996}" type="pres">
      <dgm:prSet presAssocID="{C57CD9D7-F5F6-453A-8117-04C5E326DB26}" presName="node" presStyleLbl="node1" presStyleIdx="3" presStyleCnt="5" custScaleX="117750" custScaleY="93478">
        <dgm:presLayoutVars>
          <dgm:bulletEnabled val="1"/>
        </dgm:presLayoutVars>
      </dgm:prSet>
      <dgm:spPr/>
      <dgm:t>
        <a:bodyPr/>
        <a:lstStyle/>
        <a:p>
          <a:endParaRPr lang="en-US"/>
        </a:p>
      </dgm:t>
    </dgm:pt>
    <dgm:pt modelId="{4F140E23-76BE-4F57-B1DE-8597D801C2DA}" type="pres">
      <dgm:prSet presAssocID="{C57CD9D7-F5F6-453A-8117-04C5E326DB26}" presName="spNode" presStyleCnt="0"/>
      <dgm:spPr/>
    </dgm:pt>
    <dgm:pt modelId="{18EDA296-E8BB-447B-8477-3844EF59E7F6}" type="pres">
      <dgm:prSet presAssocID="{22FB6960-5C71-40C0-BF60-804E78C62F7C}" presName="sibTrans" presStyleLbl="sibTrans1D1" presStyleIdx="3" presStyleCnt="5"/>
      <dgm:spPr/>
      <dgm:t>
        <a:bodyPr/>
        <a:lstStyle/>
        <a:p>
          <a:endParaRPr lang="en-US"/>
        </a:p>
      </dgm:t>
    </dgm:pt>
    <dgm:pt modelId="{000B3567-21C4-4902-9114-58A1600B419A}" type="pres">
      <dgm:prSet presAssocID="{E9139E81-7D0F-4742-97CD-64671A060A5B}" presName="node" presStyleLbl="node1" presStyleIdx="4" presStyleCnt="5" custScaleX="117750" custScaleY="93478">
        <dgm:presLayoutVars>
          <dgm:bulletEnabled val="1"/>
        </dgm:presLayoutVars>
      </dgm:prSet>
      <dgm:spPr/>
      <dgm:t>
        <a:bodyPr/>
        <a:lstStyle/>
        <a:p>
          <a:endParaRPr lang="en-US"/>
        </a:p>
      </dgm:t>
    </dgm:pt>
    <dgm:pt modelId="{F2B5DAC5-6CF4-4D61-8BB0-99D2BA2FC5DA}" type="pres">
      <dgm:prSet presAssocID="{E9139E81-7D0F-4742-97CD-64671A060A5B}" presName="spNode" presStyleCnt="0"/>
      <dgm:spPr/>
    </dgm:pt>
    <dgm:pt modelId="{B35EA291-1D2F-4D84-9DA3-A9567BCABA87}" type="pres">
      <dgm:prSet presAssocID="{AB47BD29-2E2E-43D6-8B46-35A982181F1A}" presName="sibTrans" presStyleLbl="sibTrans1D1" presStyleIdx="4" presStyleCnt="5"/>
      <dgm:spPr/>
      <dgm:t>
        <a:bodyPr/>
        <a:lstStyle/>
        <a:p>
          <a:endParaRPr lang="en-US"/>
        </a:p>
      </dgm:t>
    </dgm:pt>
  </dgm:ptLst>
  <dgm:cxnLst>
    <dgm:cxn modelId="{86B1AD21-C5BE-49D1-9E86-79BDFF797A37}" type="presOf" srcId="{E9139E81-7D0F-4742-97CD-64671A060A5B}" destId="{000B3567-21C4-4902-9114-58A1600B419A}" srcOrd="0" destOrd="0" presId="urn:microsoft.com/office/officeart/2005/8/layout/cycle5"/>
    <dgm:cxn modelId="{2DC1636A-DAED-4F1C-A21C-C96F519AB2B0}" srcId="{C1898182-A842-46C6-BDC3-F1FCBC030C54}" destId="{C57CD9D7-F5F6-453A-8117-04C5E326DB26}" srcOrd="3" destOrd="0" parTransId="{DB73632E-E363-4588-A2F6-44EBBCB51474}" sibTransId="{22FB6960-5C71-40C0-BF60-804E78C62F7C}"/>
    <dgm:cxn modelId="{A1A7DBB7-B563-4B87-9A3B-9C6394A555A7}" type="presOf" srcId="{6B27C98E-BAB2-44EC-A7CF-4FE8FA7CAF4F}" destId="{A1D5D728-AB9A-411F-90C0-8505FACE4243}" srcOrd="0" destOrd="0" presId="urn:microsoft.com/office/officeart/2005/8/layout/cycle5"/>
    <dgm:cxn modelId="{DB61FC92-365D-400F-9DE6-69E4780567F6}" type="presOf" srcId="{3BD9510E-5250-4059-9CDD-4A3233384973}" destId="{D6A6ADE4-094A-44BA-B5FD-2A28DB5C96BB}" srcOrd="0" destOrd="0" presId="urn:microsoft.com/office/officeart/2005/8/layout/cycle5"/>
    <dgm:cxn modelId="{6EA25B4C-7BCC-4A4B-B5C2-54A9CF9ABFFD}" type="presOf" srcId="{F866F4BF-886E-4F98-A2FF-5465A09C1052}" destId="{266884E6-DDDC-4733-A511-8D528186E8E8}" srcOrd="0" destOrd="0" presId="urn:microsoft.com/office/officeart/2005/8/layout/cycle5"/>
    <dgm:cxn modelId="{35858476-6F6D-4E67-8EDF-02834C3E0E5A}" srcId="{C1898182-A842-46C6-BDC3-F1FCBC030C54}" destId="{F866F4BF-886E-4F98-A2FF-5465A09C1052}" srcOrd="2" destOrd="0" parTransId="{F5F55AA6-F701-47AA-B196-239053C8185E}" sibTransId="{3BD9510E-5250-4059-9CDD-4A3233384973}"/>
    <dgm:cxn modelId="{B17FD06E-7F2B-49A3-A96D-D19CA23CBDE7}" type="presOf" srcId="{22FB6960-5C71-40C0-BF60-804E78C62F7C}" destId="{18EDA296-E8BB-447B-8477-3844EF59E7F6}" srcOrd="0" destOrd="0" presId="urn:microsoft.com/office/officeart/2005/8/layout/cycle5"/>
    <dgm:cxn modelId="{886A12B1-A3C0-4AAF-A0EF-BEC1B4E2A0B3}" type="presOf" srcId="{AB47BD29-2E2E-43D6-8B46-35A982181F1A}" destId="{B35EA291-1D2F-4D84-9DA3-A9567BCABA87}" srcOrd="0" destOrd="0" presId="urn:microsoft.com/office/officeart/2005/8/layout/cycle5"/>
    <dgm:cxn modelId="{6A34A36A-972A-4510-8775-0DB7D0285EA0}" type="presOf" srcId="{7BE8201D-95B1-4AC3-9735-E4A08E689C97}" destId="{E3E203B7-1278-4401-BAA8-247BD0EA52FC}" srcOrd="0" destOrd="0" presId="urn:microsoft.com/office/officeart/2005/8/layout/cycle5"/>
    <dgm:cxn modelId="{A0E4D64C-120A-4D7D-A042-5001ECE64F0C}" srcId="{C1898182-A842-46C6-BDC3-F1FCBC030C54}" destId="{6B27C98E-BAB2-44EC-A7CF-4FE8FA7CAF4F}" srcOrd="1" destOrd="0" parTransId="{85F1CC30-8020-46EA-8403-DEAB7B0F9BE4}" sibTransId="{F8E995BD-F151-475C-8970-54FFE7A40E07}"/>
    <dgm:cxn modelId="{1C3018EC-0FFC-44C8-8367-986315A402D8}" type="presOf" srcId="{F8E995BD-F151-475C-8970-54FFE7A40E07}" destId="{0135DEEE-0713-47A5-BDE3-1CB15A84D043}" srcOrd="0" destOrd="0" presId="urn:microsoft.com/office/officeart/2005/8/layout/cycle5"/>
    <dgm:cxn modelId="{32F230FE-E432-47EB-A0DF-C483AF6CAD46}" type="presOf" srcId="{C1898182-A842-46C6-BDC3-F1FCBC030C54}" destId="{84299632-B59C-4CE8-8EDF-8A3B6D335078}" srcOrd="0" destOrd="0" presId="urn:microsoft.com/office/officeart/2005/8/layout/cycle5"/>
    <dgm:cxn modelId="{FF65F6EF-68E8-4588-8869-044B50D5373E}" srcId="{C1898182-A842-46C6-BDC3-F1FCBC030C54}" destId="{E9139E81-7D0F-4742-97CD-64671A060A5B}" srcOrd="4" destOrd="0" parTransId="{09A0262B-3006-406F-8811-686352C8E280}" sibTransId="{AB47BD29-2E2E-43D6-8B46-35A982181F1A}"/>
    <dgm:cxn modelId="{94BF1951-0703-498B-BB35-1C7C66BA6637}" type="presOf" srcId="{A5664F0D-F78F-44E7-8D21-6660F02CAD87}" destId="{8B91286D-252F-4ED4-AC18-BAFEF54C056A}" srcOrd="0" destOrd="0" presId="urn:microsoft.com/office/officeart/2005/8/layout/cycle5"/>
    <dgm:cxn modelId="{FBE74F30-C125-472E-AC8A-BBB258AAE4E4}" srcId="{C1898182-A842-46C6-BDC3-F1FCBC030C54}" destId="{7BE8201D-95B1-4AC3-9735-E4A08E689C97}" srcOrd="0" destOrd="0" parTransId="{867EF588-372C-4306-9D5B-9CF8E52DCFEC}" sibTransId="{A5664F0D-F78F-44E7-8D21-6660F02CAD87}"/>
    <dgm:cxn modelId="{B74BADDA-7553-405F-AE9C-348402534D59}" type="presOf" srcId="{C57CD9D7-F5F6-453A-8117-04C5E326DB26}" destId="{21671601-6963-4F28-9FDE-9DBB306CD996}" srcOrd="0" destOrd="0" presId="urn:microsoft.com/office/officeart/2005/8/layout/cycle5"/>
    <dgm:cxn modelId="{71E7795A-D1EB-4A9B-A147-C31CC7ADF979}" type="presParOf" srcId="{84299632-B59C-4CE8-8EDF-8A3B6D335078}" destId="{E3E203B7-1278-4401-BAA8-247BD0EA52FC}" srcOrd="0" destOrd="0" presId="urn:microsoft.com/office/officeart/2005/8/layout/cycle5"/>
    <dgm:cxn modelId="{28DB8A62-6950-4F60-94A0-9EE2F34A5E97}" type="presParOf" srcId="{84299632-B59C-4CE8-8EDF-8A3B6D335078}" destId="{9A487598-72D9-4FD4-B733-5937BE108F0A}" srcOrd="1" destOrd="0" presId="urn:microsoft.com/office/officeart/2005/8/layout/cycle5"/>
    <dgm:cxn modelId="{1F573DB9-E97F-46C5-8036-2896097599CC}" type="presParOf" srcId="{84299632-B59C-4CE8-8EDF-8A3B6D335078}" destId="{8B91286D-252F-4ED4-AC18-BAFEF54C056A}" srcOrd="2" destOrd="0" presId="urn:microsoft.com/office/officeart/2005/8/layout/cycle5"/>
    <dgm:cxn modelId="{8AECB27C-4D4C-420B-A0C4-5935F7B06E5C}" type="presParOf" srcId="{84299632-B59C-4CE8-8EDF-8A3B6D335078}" destId="{A1D5D728-AB9A-411F-90C0-8505FACE4243}" srcOrd="3" destOrd="0" presId="urn:microsoft.com/office/officeart/2005/8/layout/cycle5"/>
    <dgm:cxn modelId="{0C512B4C-206C-45AA-87FB-F5BB553CB0C2}" type="presParOf" srcId="{84299632-B59C-4CE8-8EDF-8A3B6D335078}" destId="{C88DC6A8-1205-4377-9968-59CA23FCB347}" srcOrd="4" destOrd="0" presId="urn:microsoft.com/office/officeart/2005/8/layout/cycle5"/>
    <dgm:cxn modelId="{B87B3C17-04C2-45AC-9A3F-1D2DB45B2FA8}" type="presParOf" srcId="{84299632-B59C-4CE8-8EDF-8A3B6D335078}" destId="{0135DEEE-0713-47A5-BDE3-1CB15A84D043}" srcOrd="5" destOrd="0" presId="urn:microsoft.com/office/officeart/2005/8/layout/cycle5"/>
    <dgm:cxn modelId="{D5AE01FF-F3D7-465A-AE44-DACB97A94521}" type="presParOf" srcId="{84299632-B59C-4CE8-8EDF-8A3B6D335078}" destId="{266884E6-DDDC-4733-A511-8D528186E8E8}" srcOrd="6" destOrd="0" presId="urn:microsoft.com/office/officeart/2005/8/layout/cycle5"/>
    <dgm:cxn modelId="{B0CDF815-C7EA-4B3B-9EEE-C593B408BE99}" type="presParOf" srcId="{84299632-B59C-4CE8-8EDF-8A3B6D335078}" destId="{1920E934-F6AB-4EE6-8C7A-890FDF99115B}" srcOrd="7" destOrd="0" presId="urn:microsoft.com/office/officeart/2005/8/layout/cycle5"/>
    <dgm:cxn modelId="{1C730FA2-2CE2-4E30-99DA-15EFFE473E7A}" type="presParOf" srcId="{84299632-B59C-4CE8-8EDF-8A3B6D335078}" destId="{D6A6ADE4-094A-44BA-B5FD-2A28DB5C96BB}" srcOrd="8" destOrd="0" presId="urn:microsoft.com/office/officeart/2005/8/layout/cycle5"/>
    <dgm:cxn modelId="{F9826A4E-CB1A-47F3-B03A-5E231D1C7C02}" type="presParOf" srcId="{84299632-B59C-4CE8-8EDF-8A3B6D335078}" destId="{21671601-6963-4F28-9FDE-9DBB306CD996}" srcOrd="9" destOrd="0" presId="urn:microsoft.com/office/officeart/2005/8/layout/cycle5"/>
    <dgm:cxn modelId="{F338DA78-982A-4BDC-B04F-910217F25FA2}" type="presParOf" srcId="{84299632-B59C-4CE8-8EDF-8A3B6D335078}" destId="{4F140E23-76BE-4F57-B1DE-8597D801C2DA}" srcOrd="10" destOrd="0" presId="urn:microsoft.com/office/officeart/2005/8/layout/cycle5"/>
    <dgm:cxn modelId="{0649E499-065F-4461-8390-8351EE1F3364}" type="presParOf" srcId="{84299632-B59C-4CE8-8EDF-8A3B6D335078}" destId="{18EDA296-E8BB-447B-8477-3844EF59E7F6}" srcOrd="11" destOrd="0" presId="urn:microsoft.com/office/officeart/2005/8/layout/cycle5"/>
    <dgm:cxn modelId="{D3E8C58B-F7EC-45F4-8D01-C977F12F0692}" type="presParOf" srcId="{84299632-B59C-4CE8-8EDF-8A3B6D335078}" destId="{000B3567-21C4-4902-9114-58A1600B419A}" srcOrd="12" destOrd="0" presId="urn:microsoft.com/office/officeart/2005/8/layout/cycle5"/>
    <dgm:cxn modelId="{746D7EE3-B6F7-435A-8D35-8488DC7D4BA4}" type="presParOf" srcId="{84299632-B59C-4CE8-8EDF-8A3B6D335078}" destId="{F2B5DAC5-6CF4-4D61-8BB0-99D2BA2FC5DA}" srcOrd="13" destOrd="0" presId="urn:microsoft.com/office/officeart/2005/8/layout/cycle5"/>
    <dgm:cxn modelId="{7F6C34CB-634F-4812-86B9-069BF3257853}" type="presParOf" srcId="{84299632-B59C-4CE8-8EDF-8A3B6D335078}" destId="{B35EA291-1D2F-4D84-9DA3-A9567BCABA87}"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B370F7-39A4-4DDE-9627-73009E2684FB}" type="doc">
      <dgm:prSet loTypeId="urn:microsoft.com/office/officeart/2005/8/layout/hProcess9" loCatId="process" qsTypeId="urn:microsoft.com/office/officeart/2005/8/quickstyle/simple1" qsCatId="simple" csTypeId="urn:microsoft.com/office/officeart/2005/8/colors/colorful1#5" csCatId="colorful" phldr="1"/>
      <dgm:spPr/>
    </dgm:pt>
    <dgm:pt modelId="{747DBEE5-AA45-418C-806F-E3B4376309B7}">
      <dgm:prSet phldrT="[Text]"/>
      <dgm:spPr/>
      <dgm:t>
        <a:bodyPr/>
        <a:lstStyle/>
        <a:p>
          <a:r>
            <a:rPr lang="en-US" dirty="0" smtClean="0"/>
            <a:t>Brainstorm Actions</a:t>
          </a:r>
          <a:endParaRPr lang="en-US" dirty="0"/>
        </a:p>
      </dgm:t>
    </dgm:pt>
    <dgm:pt modelId="{BD4865CC-0634-46B9-9237-B039CC4707F6}" type="parTrans" cxnId="{D6085C18-15A6-4F89-9AFC-EBD1E6F2077C}">
      <dgm:prSet/>
      <dgm:spPr/>
      <dgm:t>
        <a:bodyPr/>
        <a:lstStyle/>
        <a:p>
          <a:endParaRPr lang="en-US"/>
        </a:p>
      </dgm:t>
    </dgm:pt>
    <dgm:pt modelId="{2BA0546D-8A92-49D3-A5B5-90122C262F61}" type="sibTrans" cxnId="{D6085C18-15A6-4F89-9AFC-EBD1E6F2077C}">
      <dgm:prSet/>
      <dgm:spPr/>
      <dgm:t>
        <a:bodyPr/>
        <a:lstStyle/>
        <a:p>
          <a:endParaRPr lang="en-US"/>
        </a:p>
      </dgm:t>
    </dgm:pt>
    <dgm:pt modelId="{600608AF-28C9-4367-B3A0-ABD63E4C97A2}">
      <dgm:prSet phldrT="[Text]"/>
      <dgm:spPr/>
      <dgm:t>
        <a:bodyPr/>
        <a:lstStyle/>
        <a:p>
          <a:r>
            <a:rPr lang="en-US" dirty="0" smtClean="0"/>
            <a:t>Assess Alternatives</a:t>
          </a:r>
          <a:endParaRPr lang="en-US" dirty="0"/>
        </a:p>
      </dgm:t>
    </dgm:pt>
    <dgm:pt modelId="{7C6F5DF1-E1F7-4691-ACD4-F40547DEB36D}" type="parTrans" cxnId="{5BE7F385-6D66-45D6-AD45-AB20CBB21788}">
      <dgm:prSet/>
      <dgm:spPr/>
      <dgm:t>
        <a:bodyPr/>
        <a:lstStyle/>
        <a:p>
          <a:endParaRPr lang="en-US"/>
        </a:p>
      </dgm:t>
    </dgm:pt>
    <dgm:pt modelId="{6EB1E9D4-2751-41EB-AECB-1B722B9DA76A}" type="sibTrans" cxnId="{5BE7F385-6D66-45D6-AD45-AB20CBB21788}">
      <dgm:prSet/>
      <dgm:spPr/>
      <dgm:t>
        <a:bodyPr/>
        <a:lstStyle/>
        <a:p>
          <a:endParaRPr lang="en-US"/>
        </a:p>
      </dgm:t>
    </dgm:pt>
    <dgm:pt modelId="{549A0A88-8849-40E7-84A1-6214E807ACBD}">
      <dgm:prSet phldrT="[Text]"/>
      <dgm:spPr/>
      <dgm:t>
        <a:bodyPr/>
        <a:lstStyle/>
        <a:p>
          <a:r>
            <a:rPr lang="en-US" dirty="0" smtClean="0"/>
            <a:t>Repeat</a:t>
          </a:r>
          <a:endParaRPr lang="en-US" dirty="0"/>
        </a:p>
      </dgm:t>
    </dgm:pt>
    <dgm:pt modelId="{661C8E52-50A7-4E8E-81EE-47411226AB1F}" type="parTrans" cxnId="{81EF7026-3E35-49B3-901B-E1D4D9989DDA}">
      <dgm:prSet/>
      <dgm:spPr/>
      <dgm:t>
        <a:bodyPr/>
        <a:lstStyle/>
        <a:p>
          <a:endParaRPr lang="en-US"/>
        </a:p>
      </dgm:t>
    </dgm:pt>
    <dgm:pt modelId="{9B298903-E83E-4404-A916-8640F2C9017F}" type="sibTrans" cxnId="{81EF7026-3E35-49B3-901B-E1D4D9989DDA}">
      <dgm:prSet/>
      <dgm:spPr/>
      <dgm:t>
        <a:bodyPr/>
        <a:lstStyle/>
        <a:p>
          <a:endParaRPr lang="en-US"/>
        </a:p>
      </dgm:t>
    </dgm:pt>
    <dgm:pt modelId="{8BA6A1F7-647A-4C26-810B-B0FB2609CF3B}">
      <dgm:prSet phldrT="[Text]"/>
      <dgm:spPr/>
      <dgm:t>
        <a:bodyPr/>
        <a:lstStyle/>
        <a:p>
          <a:r>
            <a:rPr lang="en-US" dirty="0" smtClean="0"/>
            <a:t>Review Rankings</a:t>
          </a:r>
          <a:endParaRPr lang="en-US" dirty="0"/>
        </a:p>
      </dgm:t>
    </dgm:pt>
    <dgm:pt modelId="{483F3E8C-C7FC-4C82-9502-1E6242475F44}" type="parTrans" cxnId="{968AFEB6-9AA2-4E00-B52D-F4A0A23E9F4B}">
      <dgm:prSet/>
      <dgm:spPr/>
      <dgm:t>
        <a:bodyPr/>
        <a:lstStyle/>
        <a:p>
          <a:endParaRPr lang="en-US"/>
        </a:p>
      </dgm:t>
    </dgm:pt>
    <dgm:pt modelId="{F06D4E04-D976-4DCB-BCEF-DA3863F7C7B8}" type="sibTrans" cxnId="{968AFEB6-9AA2-4E00-B52D-F4A0A23E9F4B}">
      <dgm:prSet/>
      <dgm:spPr/>
      <dgm:t>
        <a:bodyPr/>
        <a:lstStyle/>
        <a:p>
          <a:endParaRPr lang="en-US"/>
        </a:p>
      </dgm:t>
    </dgm:pt>
    <dgm:pt modelId="{E998C97A-7ACA-4440-8E7D-295917142D6F}" type="pres">
      <dgm:prSet presAssocID="{54B370F7-39A4-4DDE-9627-73009E2684FB}" presName="CompostProcess" presStyleCnt="0">
        <dgm:presLayoutVars>
          <dgm:dir/>
          <dgm:resizeHandles val="exact"/>
        </dgm:presLayoutVars>
      </dgm:prSet>
      <dgm:spPr/>
    </dgm:pt>
    <dgm:pt modelId="{4DBEE171-0F40-4E76-95E2-FE3982085441}" type="pres">
      <dgm:prSet presAssocID="{54B370F7-39A4-4DDE-9627-73009E2684FB}" presName="arrow" presStyleLbl="bgShp" presStyleIdx="0" presStyleCnt="1" custScaleX="117647" custLinFactNeighborX="0" custLinFactNeighborY="-24375"/>
      <dgm:spPr>
        <a:solidFill>
          <a:schemeClr val="tx1">
            <a:lumMod val="50000"/>
            <a:lumOff val="50000"/>
          </a:schemeClr>
        </a:solidFill>
      </dgm:spPr>
    </dgm:pt>
    <dgm:pt modelId="{93B81F49-20B0-4CAD-AA67-BC69D791BBF3}" type="pres">
      <dgm:prSet presAssocID="{54B370F7-39A4-4DDE-9627-73009E2684FB}" presName="linearProcess" presStyleCnt="0"/>
      <dgm:spPr/>
    </dgm:pt>
    <dgm:pt modelId="{6694F0D0-2F5B-4D1B-AB12-6238E459FDB9}" type="pres">
      <dgm:prSet presAssocID="{747DBEE5-AA45-418C-806F-E3B4376309B7}" presName="textNode" presStyleLbl="node1" presStyleIdx="0" presStyleCnt="4">
        <dgm:presLayoutVars>
          <dgm:bulletEnabled val="1"/>
        </dgm:presLayoutVars>
      </dgm:prSet>
      <dgm:spPr/>
      <dgm:t>
        <a:bodyPr/>
        <a:lstStyle/>
        <a:p>
          <a:endParaRPr lang="en-US"/>
        </a:p>
      </dgm:t>
    </dgm:pt>
    <dgm:pt modelId="{7C0E86BD-E87E-43A8-A432-72F12D6C9CCC}" type="pres">
      <dgm:prSet presAssocID="{2BA0546D-8A92-49D3-A5B5-90122C262F61}" presName="sibTrans" presStyleCnt="0"/>
      <dgm:spPr/>
    </dgm:pt>
    <dgm:pt modelId="{F5D8A674-1725-4AAB-A0FB-079B3E858288}" type="pres">
      <dgm:prSet presAssocID="{600608AF-28C9-4367-B3A0-ABD63E4C97A2}" presName="textNode" presStyleLbl="node1" presStyleIdx="1" presStyleCnt="4">
        <dgm:presLayoutVars>
          <dgm:bulletEnabled val="1"/>
        </dgm:presLayoutVars>
      </dgm:prSet>
      <dgm:spPr/>
      <dgm:t>
        <a:bodyPr/>
        <a:lstStyle/>
        <a:p>
          <a:endParaRPr lang="en-US"/>
        </a:p>
      </dgm:t>
    </dgm:pt>
    <dgm:pt modelId="{BF829BDC-C777-4DF7-ADE9-9894AFAC6582}" type="pres">
      <dgm:prSet presAssocID="{6EB1E9D4-2751-41EB-AECB-1B722B9DA76A}" presName="sibTrans" presStyleCnt="0"/>
      <dgm:spPr/>
    </dgm:pt>
    <dgm:pt modelId="{4DFC99B8-E2E8-49B4-8AE5-26A9468F6661}" type="pres">
      <dgm:prSet presAssocID="{8BA6A1F7-647A-4C26-810B-B0FB2609CF3B}" presName="textNode" presStyleLbl="node1" presStyleIdx="2" presStyleCnt="4">
        <dgm:presLayoutVars>
          <dgm:bulletEnabled val="1"/>
        </dgm:presLayoutVars>
      </dgm:prSet>
      <dgm:spPr/>
      <dgm:t>
        <a:bodyPr/>
        <a:lstStyle/>
        <a:p>
          <a:endParaRPr lang="en-US"/>
        </a:p>
      </dgm:t>
    </dgm:pt>
    <dgm:pt modelId="{F85FC667-81EC-41F1-B4B7-614DA95FA58F}" type="pres">
      <dgm:prSet presAssocID="{F06D4E04-D976-4DCB-BCEF-DA3863F7C7B8}" presName="sibTrans" presStyleCnt="0"/>
      <dgm:spPr/>
    </dgm:pt>
    <dgm:pt modelId="{17397B4D-9B0C-482A-82AF-32682E932D43}" type="pres">
      <dgm:prSet presAssocID="{549A0A88-8849-40E7-84A1-6214E807ACBD}" presName="textNode" presStyleLbl="node1" presStyleIdx="3" presStyleCnt="4">
        <dgm:presLayoutVars>
          <dgm:bulletEnabled val="1"/>
        </dgm:presLayoutVars>
      </dgm:prSet>
      <dgm:spPr/>
      <dgm:t>
        <a:bodyPr/>
        <a:lstStyle/>
        <a:p>
          <a:endParaRPr lang="en-US"/>
        </a:p>
      </dgm:t>
    </dgm:pt>
  </dgm:ptLst>
  <dgm:cxnLst>
    <dgm:cxn modelId="{7689A873-D56C-4791-959A-812302E3855D}" type="presOf" srcId="{549A0A88-8849-40E7-84A1-6214E807ACBD}" destId="{17397B4D-9B0C-482A-82AF-32682E932D43}" srcOrd="0" destOrd="0" presId="urn:microsoft.com/office/officeart/2005/8/layout/hProcess9"/>
    <dgm:cxn modelId="{9E040045-D726-4182-AE86-550CBEE43B5E}" type="presOf" srcId="{8BA6A1F7-647A-4C26-810B-B0FB2609CF3B}" destId="{4DFC99B8-E2E8-49B4-8AE5-26A9468F6661}" srcOrd="0" destOrd="0" presId="urn:microsoft.com/office/officeart/2005/8/layout/hProcess9"/>
    <dgm:cxn modelId="{9422E89C-A319-4945-90C0-E4A63EF99E1F}" type="presOf" srcId="{747DBEE5-AA45-418C-806F-E3B4376309B7}" destId="{6694F0D0-2F5B-4D1B-AB12-6238E459FDB9}" srcOrd="0" destOrd="0" presId="urn:microsoft.com/office/officeart/2005/8/layout/hProcess9"/>
    <dgm:cxn modelId="{968AFEB6-9AA2-4E00-B52D-F4A0A23E9F4B}" srcId="{54B370F7-39A4-4DDE-9627-73009E2684FB}" destId="{8BA6A1F7-647A-4C26-810B-B0FB2609CF3B}" srcOrd="2" destOrd="0" parTransId="{483F3E8C-C7FC-4C82-9502-1E6242475F44}" sibTransId="{F06D4E04-D976-4DCB-BCEF-DA3863F7C7B8}"/>
    <dgm:cxn modelId="{81EF7026-3E35-49B3-901B-E1D4D9989DDA}" srcId="{54B370F7-39A4-4DDE-9627-73009E2684FB}" destId="{549A0A88-8849-40E7-84A1-6214E807ACBD}" srcOrd="3" destOrd="0" parTransId="{661C8E52-50A7-4E8E-81EE-47411226AB1F}" sibTransId="{9B298903-E83E-4404-A916-8640F2C9017F}"/>
    <dgm:cxn modelId="{0AD13824-8CCE-46BE-AAF5-FE2633802234}" type="presOf" srcId="{600608AF-28C9-4367-B3A0-ABD63E4C97A2}" destId="{F5D8A674-1725-4AAB-A0FB-079B3E858288}" srcOrd="0" destOrd="0" presId="urn:microsoft.com/office/officeart/2005/8/layout/hProcess9"/>
    <dgm:cxn modelId="{D6085C18-15A6-4F89-9AFC-EBD1E6F2077C}" srcId="{54B370F7-39A4-4DDE-9627-73009E2684FB}" destId="{747DBEE5-AA45-418C-806F-E3B4376309B7}" srcOrd="0" destOrd="0" parTransId="{BD4865CC-0634-46B9-9237-B039CC4707F6}" sibTransId="{2BA0546D-8A92-49D3-A5B5-90122C262F61}"/>
    <dgm:cxn modelId="{5BE7F385-6D66-45D6-AD45-AB20CBB21788}" srcId="{54B370F7-39A4-4DDE-9627-73009E2684FB}" destId="{600608AF-28C9-4367-B3A0-ABD63E4C97A2}" srcOrd="1" destOrd="0" parTransId="{7C6F5DF1-E1F7-4691-ACD4-F40547DEB36D}" sibTransId="{6EB1E9D4-2751-41EB-AECB-1B722B9DA76A}"/>
    <dgm:cxn modelId="{4544997A-B69A-4A1B-8F1E-351AC500D020}" type="presOf" srcId="{54B370F7-39A4-4DDE-9627-73009E2684FB}" destId="{E998C97A-7ACA-4440-8E7D-295917142D6F}" srcOrd="0" destOrd="0" presId="urn:microsoft.com/office/officeart/2005/8/layout/hProcess9"/>
    <dgm:cxn modelId="{9075B713-D1CD-4ACF-9F09-E11FFAA81776}" type="presParOf" srcId="{E998C97A-7ACA-4440-8E7D-295917142D6F}" destId="{4DBEE171-0F40-4E76-95E2-FE3982085441}" srcOrd="0" destOrd="0" presId="urn:microsoft.com/office/officeart/2005/8/layout/hProcess9"/>
    <dgm:cxn modelId="{33E0F880-D899-491A-B54D-F8EBAB794ABF}" type="presParOf" srcId="{E998C97A-7ACA-4440-8E7D-295917142D6F}" destId="{93B81F49-20B0-4CAD-AA67-BC69D791BBF3}" srcOrd="1" destOrd="0" presId="urn:microsoft.com/office/officeart/2005/8/layout/hProcess9"/>
    <dgm:cxn modelId="{DA597A25-DB5B-466E-8214-8603DE75CFA0}" type="presParOf" srcId="{93B81F49-20B0-4CAD-AA67-BC69D791BBF3}" destId="{6694F0D0-2F5B-4D1B-AB12-6238E459FDB9}" srcOrd="0" destOrd="0" presId="urn:microsoft.com/office/officeart/2005/8/layout/hProcess9"/>
    <dgm:cxn modelId="{3F5C5983-8C44-44C0-852A-D52AEC3DE505}" type="presParOf" srcId="{93B81F49-20B0-4CAD-AA67-BC69D791BBF3}" destId="{7C0E86BD-E87E-43A8-A432-72F12D6C9CCC}" srcOrd="1" destOrd="0" presId="urn:microsoft.com/office/officeart/2005/8/layout/hProcess9"/>
    <dgm:cxn modelId="{A77B3FDA-DEAF-478D-8FA7-6A54996F39C6}" type="presParOf" srcId="{93B81F49-20B0-4CAD-AA67-BC69D791BBF3}" destId="{F5D8A674-1725-4AAB-A0FB-079B3E858288}" srcOrd="2" destOrd="0" presId="urn:microsoft.com/office/officeart/2005/8/layout/hProcess9"/>
    <dgm:cxn modelId="{227515CE-38CD-4B1D-B315-503B7FB0F728}" type="presParOf" srcId="{93B81F49-20B0-4CAD-AA67-BC69D791BBF3}" destId="{BF829BDC-C777-4DF7-ADE9-9894AFAC6582}" srcOrd="3" destOrd="0" presId="urn:microsoft.com/office/officeart/2005/8/layout/hProcess9"/>
    <dgm:cxn modelId="{460B9A65-A89F-4AD0-AB75-68AF4675846B}" type="presParOf" srcId="{93B81F49-20B0-4CAD-AA67-BC69D791BBF3}" destId="{4DFC99B8-E2E8-49B4-8AE5-26A9468F6661}" srcOrd="4" destOrd="0" presId="urn:microsoft.com/office/officeart/2005/8/layout/hProcess9"/>
    <dgm:cxn modelId="{44D73057-B40F-4A68-8ACA-9E6387DC2F15}" type="presParOf" srcId="{93B81F49-20B0-4CAD-AA67-BC69D791BBF3}" destId="{F85FC667-81EC-41F1-B4B7-614DA95FA58F}" srcOrd="5" destOrd="0" presId="urn:microsoft.com/office/officeart/2005/8/layout/hProcess9"/>
    <dgm:cxn modelId="{C3FBCA94-2140-4EEC-A976-8F5828851E18}" type="presParOf" srcId="{93B81F49-20B0-4CAD-AA67-BC69D791BBF3}" destId="{17397B4D-9B0C-482A-82AF-32682E932D43}"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5E9F8F-9CE1-4393-A3AD-28868292D598}" type="doc">
      <dgm:prSet loTypeId="urn:microsoft.com/office/officeart/2005/8/layout/hProcess4" loCatId="process" qsTypeId="urn:microsoft.com/office/officeart/2005/8/quickstyle/simple1" qsCatId="simple" csTypeId="urn:microsoft.com/office/officeart/2005/8/colors/colorful1#6" csCatId="colorful" phldr="1"/>
      <dgm:spPr/>
      <dgm:t>
        <a:bodyPr/>
        <a:lstStyle/>
        <a:p>
          <a:endParaRPr lang="en-US"/>
        </a:p>
      </dgm:t>
    </dgm:pt>
    <dgm:pt modelId="{3705F2EB-9D02-4F89-8223-EC882548D771}">
      <dgm:prSet phldrT="[Text]"/>
      <dgm:spPr/>
      <dgm:t>
        <a:bodyPr/>
        <a:lstStyle/>
        <a:p>
          <a:r>
            <a:rPr lang="en-US" dirty="0" smtClean="0"/>
            <a:t>Define/Design Research</a:t>
          </a:r>
          <a:endParaRPr lang="en-US" dirty="0"/>
        </a:p>
      </dgm:t>
    </dgm:pt>
    <dgm:pt modelId="{E99B1975-7E2D-436E-B735-3D4B11D33100}" type="parTrans" cxnId="{DCD4E3A5-43A5-47E4-955E-61CA8EFEED40}">
      <dgm:prSet/>
      <dgm:spPr/>
      <dgm:t>
        <a:bodyPr/>
        <a:lstStyle/>
        <a:p>
          <a:endParaRPr lang="en-US"/>
        </a:p>
      </dgm:t>
    </dgm:pt>
    <dgm:pt modelId="{29191F17-40A0-488B-88FF-AF258581EA51}" type="sibTrans" cxnId="{DCD4E3A5-43A5-47E4-955E-61CA8EFEED40}">
      <dgm:prSet/>
      <dgm:spPr/>
      <dgm:t>
        <a:bodyPr/>
        <a:lstStyle/>
        <a:p>
          <a:endParaRPr lang="en-US"/>
        </a:p>
      </dgm:t>
    </dgm:pt>
    <dgm:pt modelId="{96A4C2E3-3270-4A35-B622-DE01C2260BED}">
      <dgm:prSet phldrT="[Text]"/>
      <dgm:spPr/>
      <dgm:t>
        <a:bodyPr/>
        <a:lstStyle/>
        <a:p>
          <a:r>
            <a:rPr lang="en-US" b="1" dirty="0" smtClean="0">
              <a:solidFill>
                <a:schemeClr val="accent6"/>
              </a:solidFill>
            </a:rPr>
            <a:t>Community relevance</a:t>
          </a:r>
          <a:endParaRPr lang="en-US" b="1" dirty="0">
            <a:solidFill>
              <a:schemeClr val="accent6"/>
            </a:solidFill>
          </a:endParaRPr>
        </a:p>
      </dgm:t>
    </dgm:pt>
    <dgm:pt modelId="{D8F7FF0E-3C96-4604-B7C9-00C3628CBC33}" type="parTrans" cxnId="{75085836-BC95-4234-8A2B-DEF91C4D9442}">
      <dgm:prSet/>
      <dgm:spPr/>
      <dgm:t>
        <a:bodyPr/>
        <a:lstStyle/>
        <a:p>
          <a:endParaRPr lang="en-US"/>
        </a:p>
      </dgm:t>
    </dgm:pt>
    <dgm:pt modelId="{98DCDE97-D88E-4316-A08D-B2C76F2266CC}" type="sibTrans" cxnId="{75085836-BC95-4234-8A2B-DEF91C4D9442}">
      <dgm:prSet/>
      <dgm:spPr/>
      <dgm:t>
        <a:bodyPr/>
        <a:lstStyle/>
        <a:p>
          <a:endParaRPr lang="en-US"/>
        </a:p>
      </dgm:t>
    </dgm:pt>
    <dgm:pt modelId="{CDABEBEF-461F-438D-A67D-564C0A6E2422}">
      <dgm:prSet phldrT="[Text]"/>
      <dgm:spPr/>
      <dgm:t>
        <a:bodyPr/>
        <a:lstStyle/>
        <a:p>
          <a:r>
            <a:rPr lang="en-US" b="1" dirty="0" smtClean="0">
              <a:solidFill>
                <a:srgbClr val="00B0F0"/>
              </a:solidFill>
            </a:rPr>
            <a:t>Scientific value</a:t>
          </a:r>
          <a:endParaRPr lang="en-US" b="1" dirty="0">
            <a:solidFill>
              <a:srgbClr val="00B0F0"/>
            </a:solidFill>
          </a:endParaRPr>
        </a:p>
      </dgm:t>
    </dgm:pt>
    <dgm:pt modelId="{E337F248-2B20-4208-BE93-24CBD6B9F4D0}" type="parTrans" cxnId="{866D7361-2585-4D55-9536-8D6F4070012A}">
      <dgm:prSet/>
      <dgm:spPr/>
      <dgm:t>
        <a:bodyPr/>
        <a:lstStyle/>
        <a:p>
          <a:endParaRPr lang="en-US"/>
        </a:p>
      </dgm:t>
    </dgm:pt>
    <dgm:pt modelId="{C56D9332-5DF3-47BD-B6D5-8E445AD94DF0}" type="sibTrans" cxnId="{866D7361-2585-4D55-9536-8D6F4070012A}">
      <dgm:prSet/>
      <dgm:spPr/>
      <dgm:t>
        <a:bodyPr/>
        <a:lstStyle/>
        <a:p>
          <a:endParaRPr lang="en-US"/>
        </a:p>
      </dgm:t>
    </dgm:pt>
    <dgm:pt modelId="{50AE6C87-1D21-46F9-9224-0390E5B96FFA}">
      <dgm:prSet phldrT="[Text]"/>
      <dgm:spPr/>
      <dgm:t>
        <a:bodyPr/>
        <a:lstStyle/>
        <a:p>
          <a:r>
            <a:rPr lang="en-US" dirty="0" smtClean="0"/>
            <a:t>Implement Research</a:t>
          </a:r>
          <a:endParaRPr lang="en-US" dirty="0"/>
        </a:p>
      </dgm:t>
    </dgm:pt>
    <dgm:pt modelId="{CDA8D60F-35F5-401A-BB45-E409C0C4823F}" type="parTrans" cxnId="{0D443EFB-DD6D-41C4-86D0-7893BFA54C52}">
      <dgm:prSet/>
      <dgm:spPr/>
      <dgm:t>
        <a:bodyPr/>
        <a:lstStyle/>
        <a:p>
          <a:endParaRPr lang="en-US"/>
        </a:p>
      </dgm:t>
    </dgm:pt>
    <dgm:pt modelId="{0DED2B3E-F02A-4C73-A2A8-DD287D7DE7B2}" type="sibTrans" cxnId="{0D443EFB-DD6D-41C4-86D0-7893BFA54C52}">
      <dgm:prSet/>
      <dgm:spPr/>
      <dgm:t>
        <a:bodyPr/>
        <a:lstStyle/>
        <a:p>
          <a:endParaRPr lang="en-US"/>
        </a:p>
      </dgm:t>
    </dgm:pt>
    <dgm:pt modelId="{CCEA3230-5435-4ECA-BBD3-426945ED5AF9}">
      <dgm:prSet phldrT="[Text]"/>
      <dgm:spPr/>
      <dgm:t>
        <a:bodyPr/>
        <a:lstStyle/>
        <a:p>
          <a:r>
            <a:rPr lang="en-US" b="1" dirty="0" smtClean="0">
              <a:solidFill>
                <a:schemeClr val="accent6"/>
              </a:solidFill>
            </a:rPr>
            <a:t>Accessible instruments/effective recruitment</a:t>
          </a:r>
          <a:endParaRPr lang="en-US" b="1" dirty="0">
            <a:solidFill>
              <a:schemeClr val="accent6"/>
            </a:solidFill>
          </a:endParaRPr>
        </a:p>
      </dgm:t>
    </dgm:pt>
    <dgm:pt modelId="{D618E88A-2F9F-4D29-867C-B63CC04A71BC}" type="parTrans" cxnId="{C0E91181-B11A-4ED9-B385-314E883E0E75}">
      <dgm:prSet/>
      <dgm:spPr/>
      <dgm:t>
        <a:bodyPr/>
        <a:lstStyle/>
        <a:p>
          <a:endParaRPr lang="en-US"/>
        </a:p>
      </dgm:t>
    </dgm:pt>
    <dgm:pt modelId="{EBC541B7-9F38-4813-A30C-288C3E1E2867}" type="sibTrans" cxnId="{C0E91181-B11A-4ED9-B385-314E883E0E75}">
      <dgm:prSet/>
      <dgm:spPr/>
      <dgm:t>
        <a:bodyPr/>
        <a:lstStyle/>
        <a:p>
          <a:endParaRPr lang="en-US"/>
        </a:p>
      </dgm:t>
    </dgm:pt>
    <dgm:pt modelId="{9EF592AF-59A5-4236-986E-9596BDB1E7EC}">
      <dgm:prSet phldrT="[Text]"/>
      <dgm:spPr/>
      <dgm:t>
        <a:bodyPr/>
        <a:lstStyle/>
        <a:p>
          <a:r>
            <a:rPr lang="en-US" b="1" dirty="0" smtClean="0">
              <a:solidFill>
                <a:srgbClr val="00B0F0"/>
              </a:solidFill>
            </a:rPr>
            <a:t>Appropriate recruitment/scientific rigor</a:t>
          </a:r>
          <a:endParaRPr lang="en-US" b="1" dirty="0">
            <a:solidFill>
              <a:srgbClr val="00B0F0"/>
            </a:solidFill>
          </a:endParaRPr>
        </a:p>
      </dgm:t>
    </dgm:pt>
    <dgm:pt modelId="{80DBF297-52DF-4F5B-95A5-F45DF4FB772E}" type="parTrans" cxnId="{74AD527E-7540-4959-89DC-ADF5034E698E}">
      <dgm:prSet/>
      <dgm:spPr/>
      <dgm:t>
        <a:bodyPr/>
        <a:lstStyle/>
        <a:p>
          <a:endParaRPr lang="en-US"/>
        </a:p>
      </dgm:t>
    </dgm:pt>
    <dgm:pt modelId="{1FC2F5F3-FBEB-485D-88EB-9C653A2AF1CD}" type="sibTrans" cxnId="{74AD527E-7540-4959-89DC-ADF5034E698E}">
      <dgm:prSet/>
      <dgm:spPr/>
      <dgm:t>
        <a:bodyPr/>
        <a:lstStyle/>
        <a:p>
          <a:endParaRPr lang="en-US"/>
        </a:p>
      </dgm:t>
    </dgm:pt>
    <dgm:pt modelId="{3AF5CCDF-DC98-47E8-94C4-CD4036BBC764}">
      <dgm:prSet phldrT="[Text]"/>
      <dgm:spPr/>
      <dgm:t>
        <a:bodyPr/>
        <a:lstStyle/>
        <a:p>
          <a:r>
            <a:rPr lang="en-US" dirty="0" smtClean="0"/>
            <a:t>Dissemination/Action</a:t>
          </a:r>
          <a:endParaRPr lang="en-US" dirty="0"/>
        </a:p>
      </dgm:t>
    </dgm:pt>
    <dgm:pt modelId="{44147EC0-A49A-4E00-BF16-59685B193C96}" type="parTrans" cxnId="{1DE9A000-22CA-4A4D-8B79-7152E0DAFBA2}">
      <dgm:prSet/>
      <dgm:spPr/>
      <dgm:t>
        <a:bodyPr/>
        <a:lstStyle/>
        <a:p>
          <a:endParaRPr lang="en-US"/>
        </a:p>
      </dgm:t>
    </dgm:pt>
    <dgm:pt modelId="{181C0272-F489-461E-A7CB-6C853D28CA32}" type="sibTrans" cxnId="{1DE9A000-22CA-4A4D-8B79-7152E0DAFBA2}">
      <dgm:prSet/>
      <dgm:spPr/>
      <dgm:t>
        <a:bodyPr/>
        <a:lstStyle/>
        <a:p>
          <a:endParaRPr lang="en-US"/>
        </a:p>
      </dgm:t>
    </dgm:pt>
    <dgm:pt modelId="{60C57F44-846E-4A3F-BF48-05F9D4957EB5}">
      <dgm:prSet phldrT="[Text]"/>
      <dgm:spPr/>
      <dgm:t>
        <a:bodyPr/>
        <a:lstStyle/>
        <a:p>
          <a:r>
            <a:rPr lang="en-US" b="1" dirty="0" smtClean="0">
              <a:solidFill>
                <a:schemeClr val="accent6"/>
              </a:solidFill>
            </a:rPr>
            <a:t>Publicity / community education / action</a:t>
          </a:r>
          <a:endParaRPr lang="en-US" b="1" dirty="0">
            <a:solidFill>
              <a:schemeClr val="accent6"/>
            </a:solidFill>
          </a:endParaRPr>
        </a:p>
      </dgm:t>
    </dgm:pt>
    <dgm:pt modelId="{13F5A2E8-6A44-4373-A94D-B55A0C4C3388}" type="parTrans" cxnId="{3634325D-636A-4B9D-BC1C-64061106D029}">
      <dgm:prSet/>
      <dgm:spPr/>
      <dgm:t>
        <a:bodyPr/>
        <a:lstStyle/>
        <a:p>
          <a:endParaRPr lang="en-US"/>
        </a:p>
      </dgm:t>
    </dgm:pt>
    <dgm:pt modelId="{1BD3B3DC-D977-4A6F-8AF3-DE76AF027D4D}" type="sibTrans" cxnId="{3634325D-636A-4B9D-BC1C-64061106D029}">
      <dgm:prSet/>
      <dgm:spPr/>
      <dgm:t>
        <a:bodyPr/>
        <a:lstStyle/>
        <a:p>
          <a:endParaRPr lang="en-US"/>
        </a:p>
      </dgm:t>
    </dgm:pt>
    <dgm:pt modelId="{A9E37D03-EF48-4E6A-A6BE-F395C386EFC5}">
      <dgm:prSet/>
      <dgm:spPr/>
      <dgm:t>
        <a:bodyPr/>
        <a:lstStyle/>
        <a:p>
          <a:r>
            <a:rPr lang="en-US" b="1" dirty="0" smtClean="0">
              <a:solidFill>
                <a:srgbClr val="00B0F0"/>
              </a:solidFill>
            </a:rPr>
            <a:t>Scholarly publication / accessible interpretation</a:t>
          </a:r>
          <a:endParaRPr lang="en-US" b="1" dirty="0">
            <a:solidFill>
              <a:srgbClr val="00B0F0"/>
            </a:solidFill>
          </a:endParaRPr>
        </a:p>
      </dgm:t>
    </dgm:pt>
    <dgm:pt modelId="{BE316BBC-3A9C-473A-A173-29CEB2E4EBE8}" type="parTrans" cxnId="{A872D9E2-7FCC-4A07-B450-B5D09AE314CD}">
      <dgm:prSet/>
      <dgm:spPr/>
      <dgm:t>
        <a:bodyPr/>
        <a:lstStyle/>
        <a:p>
          <a:endParaRPr lang="en-US"/>
        </a:p>
      </dgm:t>
    </dgm:pt>
    <dgm:pt modelId="{B62F8B14-536E-4279-B79F-CE90D138F878}" type="sibTrans" cxnId="{A872D9E2-7FCC-4A07-B450-B5D09AE314CD}">
      <dgm:prSet/>
      <dgm:spPr/>
      <dgm:t>
        <a:bodyPr/>
        <a:lstStyle/>
        <a:p>
          <a:endParaRPr lang="en-US"/>
        </a:p>
      </dgm:t>
    </dgm:pt>
    <dgm:pt modelId="{A5146CB0-98F3-4C32-B7A3-D97CBA78730D}">
      <dgm:prSet phldrT="[Text]"/>
      <dgm:spPr/>
      <dgm:t>
        <a:bodyPr/>
        <a:lstStyle/>
        <a:p>
          <a:endParaRPr lang="en-US" b="1" dirty="0">
            <a:solidFill>
              <a:schemeClr val="accent6"/>
            </a:solidFill>
          </a:endParaRPr>
        </a:p>
      </dgm:t>
    </dgm:pt>
    <dgm:pt modelId="{BA930744-23D4-4BC8-9815-0FE93D08F031}" type="parTrans" cxnId="{DFC483E4-6708-47E1-A4BB-A57B8FC0ABA1}">
      <dgm:prSet/>
      <dgm:spPr/>
      <dgm:t>
        <a:bodyPr/>
        <a:lstStyle/>
        <a:p>
          <a:endParaRPr lang="en-US"/>
        </a:p>
      </dgm:t>
    </dgm:pt>
    <dgm:pt modelId="{EAC72549-1A5E-44FE-A06F-046C64596FE7}" type="sibTrans" cxnId="{DFC483E4-6708-47E1-A4BB-A57B8FC0ABA1}">
      <dgm:prSet/>
      <dgm:spPr/>
      <dgm:t>
        <a:bodyPr/>
        <a:lstStyle/>
        <a:p>
          <a:endParaRPr lang="en-US"/>
        </a:p>
      </dgm:t>
    </dgm:pt>
    <dgm:pt modelId="{46E9F070-6F34-41D9-A533-3D5FC68FABA3}">
      <dgm:prSet phldrT="[Text]"/>
      <dgm:spPr/>
      <dgm:t>
        <a:bodyPr/>
        <a:lstStyle/>
        <a:p>
          <a:endParaRPr lang="en-US" b="1" dirty="0">
            <a:solidFill>
              <a:schemeClr val="accent6"/>
            </a:solidFill>
          </a:endParaRPr>
        </a:p>
      </dgm:t>
    </dgm:pt>
    <dgm:pt modelId="{F4D42B88-1BC6-491F-96DB-113F84E6C90A}" type="parTrans" cxnId="{9C72260C-6FF0-4858-A68C-48E74AE1BBCC}">
      <dgm:prSet/>
      <dgm:spPr/>
      <dgm:t>
        <a:bodyPr/>
        <a:lstStyle/>
        <a:p>
          <a:endParaRPr lang="en-US"/>
        </a:p>
      </dgm:t>
    </dgm:pt>
    <dgm:pt modelId="{CC710A9B-A449-4DDC-A4A0-4F8E9CAB2B36}" type="sibTrans" cxnId="{9C72260C-6FF0-4858-A68C-48E74AE1BBCC}">
      <dgm:prSet/>
      <dgm:spPr/>
      <dgm:t>
        <a:bodyPr/>
        <a:lstStyle/>
        <a:p>
          <a:endParaRPr lang="en-US"/>
        </a:p>
      </dgm:t>
    </dgm:pt>
    <dgm:pt modelId="{4DDD7003-1978-4AFF-9C81-60C3B90679FB}">
      <dgm:prSet phldrT="[Text]"/>
      <dgm:spPr/>
      <dgm:t>
        <a:bodyPr/>
        <a:lstStyle/>
        <a:p>
          <a:endParaRPr lang="en-US" b="1" dirty="0">
            <a:solidFill>
              <a:schemeClr val="accent6"/>
            </a:solidFill>
          </a:endParaRPr>
        </a:p>
      </dgm:t>
    </dgm:pt>
    <dgm:pt modelId="{B77CFBF8-BF83-4C65-BB11-F69D79EA3D1C}" type="parTrans" cxnId="{F4CF5ACE-2B47-421A-B2E0-702775B7D3F9}">
      <dgm:prSet/>
      <dgm:spPr/>
      <dgm:t>
        <a:bodyPr/>
        <a:lstStyle/>
        <a:p>
          <a:endParaRPr lang="en-US"/>
        </a:p>
      </dgm:t>
    </dgm:pt>
    <dgm:pt modelId="{71327E26-F0C5-4E6B-AABE-C6A1557D7EEE}" type="sibTrans" cxnId="{F4CF5ACE-2B47-421A-B2E0-702775B7D3F9}">
      <dgm:prSet/>
      <dgm:spPr/>
      <dgm:t>
        <a:bodyPr/>
        <a:lstStyle/>
        <a:p>
          <a:endParaRPr lang="en-US"/>
        </a:p>
      </dgm:t>
    </dgm:pt>
    <dgm:pt modelId="{37953CB7-5E07-4A34-AB91-158BC4D3E2FD}" type="pres">
      <dgm:prSet presAssocID="{B15E9F8F-9CE1-4393-A3AD-28868292D598}" presName="Name0" presStyleCnt="0">
        <dgm:presLayoutVars>
          <dgm:dir/>
          <dgm:animLvl val="lvl"/>
          <dgm:resizeHandles val="exact"/>
        </dgm:presLayoutVars>
      </dgm:prSet>
      <dgm:spPr/>
      <dgm:t>
        <a:bodyPr/>
        <a:lstStyle/>
        <a:p>
          <a:endParaRPr lang="en-US"/>
        </a:p>
      </dgm:t>
    </dgm:pt>
    <dgm:pt modelId="{D696086C-2D66-44B2-81C4-650999A81C17}" type="pres">
      <dgm:prSet presAssocID="{B15E9F8F-9CE1-4393-A3AD-28868292D598}" presName="tSp" presStyleCnt="0"/>
      <dgm:spPr/>
    </dgm:pt>
    <dgm:pt modelId="{04C8DBCD-66D3-4FEB-A3DF-D6BF8ABFA50C}" type="pres">
      <dgm:prSet presAssocID="{B15E9F8F-9CE1-4393-A3AD-28868292D598}" presName="bSp" presStyleCnt="0"/>
      <dgm:spPr/>
    </dgm:pt>
    <dgm:pt modelId="{207BA23D-DB1D-4008-9D6C-14AF06774323}" type="pres">
      <dgm:prSet presAssocID="{B15E9F8F-9CE1-4393-A3AD-28868292D598}" presName="process" presStyleCnt="0"/>
      <dgm:spPr/>
    </dgm:pt>
    <dgm:pt modelId="{B4B59BA8-103B-4254-BFDA-CF37A0590D24}" type="pres">
      <dgm:prSet presAssocID="{3705F2EB-9D02-4F89-8223-EC882548D771}" presName="composite1" presStyleCnt="0"/>
      <dgm:spPr/>
    </dgm:pt>
    <dgm:pt modelId="{6F618DB5-5C35-42C0-A958-8BA7AD930BBF}" type="pres">
      <dgm:prSet presAssocID="{3705F2EB-9D02-4F89-8223-EC882548D771}" presName="dummyNode1" presStyleLbl="node1" presStyleIdx="0" presStyleCnt="3"/>
      <dgm:spPr/>
    </dgm:pt>
    <dgm:pt modelId="{FB272275-3883-4031-861E-FAB1C8DFD2FB}" type="pres">
      <dgm:prSet presAssocID="{3705F2EB-9D02-4F89-8223-EC882548D771}" presName="childNode1" presStyleLbl="bgAcc1" presStyleIdx="0" presStyleCnt="3">
        <dgm:presLayoutVars>
          <dgm:bulletEnabled val="1"/>
        </dgm:presLayoutVars>
      </dgm:prSet>
      <dgm:spPr/>
      <dgm:t>
        <a:bodyPr/>
        <a:lstStyle/>
        <a:p>
          <a:endParaRPr lang="en-US"/>
        </a:p>
      </dgm:t>
    </dgm:pt>
    <dgm:pt modelId="{57DA832E-D22B-4C82-876E-3A7314ED9876}" type="pres">
      <dgm:prSet presAssocID="{3705F2EB-9D02-4F89-8223-EC882548D771}" presName="childNode1tx" presStyleLbl="bgAcc1" presStyleIdx="0" presStyleCnt="3">
        <dgm:presLayoutVars>
          <dgm:bulletEnabled val="1"/>
        </dgm:presLayoutVars>
      </dgm:prSet>
      <dgm:spPr/>
      <dgm:t>
        <a:bodyPr/>
        <a:lstStyle/>
        <a:p>
          <a:endParaRPr lang="en-US"/>
        </a:p>
      </dgm:t>
    </dgm:pt>
    <dgm:pt modelId="{564EDE97-5D01-4851-80ED-FAB2D950789A}" type="pres">
      <dgm:prSet presAssocID="{3705F2EB-9D02-4F89-8223-EC882548D771}" presName="parentNode1" presStyleLbl="node1" presStyleIdx="0" presStyleCnt="3">
        <dgm:presLayoutVars>
          <dgm:chMax val="1"/>
          <dgm:bulletEnabled val="1"/>
        </dgm:presLayoutVars>
      </dgm:prSet>
      <dgm:spPr/>
      <dgm:t>
        <a:bodyPr/>
        <a:lstStyle/>
        <a:p>
          <a:endParaRPr lang="en-US"/>
        </a:p>
      </dgm:t>
    </dgm:pt>
    <dgm:pt modelId="{E822F988-4DDF-4C78-8437-4CF3FBB68823}" type="pres">
      <dgm:prSet presAssocID="{3705F2EB-9D02-4F89-8223-EC882548D771}" presName="connSite1" presStyleCnt="0"/>
      <dgm:spPr/>
    </dgm:pt>
    <dgm:pt modelId="{71083307-BF43-4C60-8DA6-E081EE840FF3}" type="pres">
      <dgm:prSet presAssocID="{29191F17-40A0-488B-88FF-AF258581EA51}" presName="Name9" presStyleLbl="sibTrans2D1" presStyleIdx="0" presStyleCnt="2"/>
      <dgm:spPr/>
      <dgm:t>
        <a:bodyPr/>
        <a:lstStyle/>
        <a:p>
          <a:endParaRPr lang="en-US"/>
        </a:p>
      </dgm:t>
    </dgm:pt>
    <dgm:pt modelId="{DD71126E-24F3-43A6-9FB7-8F6CBBF3A62B}" type="pres">
      <dgm:prSet presAssocID="{50AE6C87-1D21-46F9-9224-0390E5B96FFA}" presName="composite2" presStyleCnt="0"/>
      <dgm:spPr/>
    </dgm:pt>
    <dgm:pt modelId="{6EA12AC9-3D7B-4585-9D86-5BFCB1682846}" type="pres">
      <dgm:prSet presAssocID="{50AE6C87-1D21-46F9-9224-0390E5B96FFA}" presName="dummyNode2" presStyleLbl="node1" presStyleIdx="0" presStyleCnt="3"/>
      <dgm:spPr/>
    </dgm:pt>
    <dgm:pt modelId="{FEDAC810-BAA2-43C1-9B0E-1736BEE2FF59}" type="pres">
      <dgm:prSet presAssocID="{50AE6C87-1D21-46F9-9224-0390E5B96FFA}" presName="childNode2" presStyleLbl="bgAcc1" presStyleIdx="1" presStyleCnt="3">
        <dgm:presLayoutVars>
          <dgm:bulletEnabled val="1"/>
        </dgm:presLayoutVars>
      </dgm:prSet>
      <dgm:spPr/>
      <dgm:t>
        <a:bodyPr/>
        <a:lstStyle/>
        <a:p>
          <a:endParaRPr lang="en-US"/>
        </a:p>
      </dgm:t>
    </dgm:pt>
    <dgm:pt modelId="{085FB8AD-90B7-4979-B396-F247327FA29C}" type="pres">
      <dgm:prSet presAssocID="{50AE6C87-1D21-46F9-9224-0390E5B96FFA}" presName="childNode2tx" presStyleLbl="bgAcc1" presStyleIdx="1" presStyleCnt="3">
        <dgm:presLayoutVars>
          <dgm:bulletEnabled val="1"/>
        </dgm:presLayoutVars>
      </dgm:prSet>
      <dgm:spPr/>
      <dgm:t>
        <a:bodyPr/>
        <a:lstStyle/>
        <a:p>
          <a:endParaRPr lang="en-US"/>
        </a:p>
      </dgm:t>
    </dgm:pt>
    <dgm:pt modelId="{0DECF8AA-8CC2-4889-8A7E-977D67291BD1}" type="pres">
      <dgm:prSet presAssocID="{50AE6C87-1D21-46F9-9224-0390E5B96FFA}" presName="parentNode2" presStyleLbl="node1" presStyleIdx="1" presStyleCnt="3">
        <dgm:presLayoutVars>
          <dgm:chMax val="0"/>
          <dgm:bulletEnabled val="1"/>
        </dgm:presLayoutVars>
      </dgm:prSet>
      <dgm:spPr/>
      <dgm:t>
        <a:bodyPr/>
        <a:lstStyle/>
        <a:p>
          <a:endParaRPr lang="en-US"/>
        </a:p>
      </dgm:t>
    </dgm:pt>
    <dgm:pt modelId="{5BC86F6E-4FB7-4E28-A661-7DD11C32CD8D}" type="pres">
      <dgm:prSet presAssocID="{50AE6C87-1D21-46F9-9224-0390E5B96FFA}" presName="connSite2" presStyleCnt="0"/>
      <dgm:spPr/>
    </dgm:pt>
    <dgm:pt modelId="{EFA14494-FD39-4154-B2D8-BE3CE9739EDD}" type="pres">
      <dgm:prSet presAssocID="{0DED2B3E-F02A-4C73-A2A8-DD287D7DE7B2}" presName="Name18" presStyleLbl="sibTrans2D1" presStyleIdx="1" presStyleCnt="2"/>
      <dgm:spPr/>
      <dgm:t>
        <a:bodyPr/>
        <a:lstStyle/>
        <a:p>
          <a:endParaRPr lang="en-US"/>
        </a:p>
      </dgm:t>
    </dgm:pt>
    <dgm:pt modelId="{56F21613-5AE6-4CD4-927B-BAC854100C83}" type="pres">
      <dgm:prSet presAssocID="{3AF5CCDF-DC98-47E8-94C4-CD4036BBC764}" presName="composite1" presStyleCnt="0"/>
      <dgm:spPr/>
    </dgm:pt>
    <dgm:pt modelId="{8E233ECB-B7FC-4D7E-A8EC-8E2B54C5C1D5}" type="pres">
      <dgm:prSet presAssocID="{3AF5CCDF-DC98-47E8-94C4-CD4036BBC764}" presName="dummyNode1" presStyleLbl="node1" presStyleIdx="1" presStyleCnt="3"/>
      <dgm:spPr/>
    </dgm:pt>
    <dgm:pt modelId="{9BE5CFA2-8524-4081-88F9-2C96A25D9404}" type="pres">
      <dgm:prSet presAssocID="{3AF5CCDF-DC98-47E8-94C4-CD4036BBC764}" presName="childNode1" presStyleLbl="bgAcc1" presStyleIdx="2" presStyleCnt="3">
        <dgm:presLayoutVars>
          <dgm:bulletEnabled val="1"/>
        </dgm:presLayoutVars>
      </dgm:prSet>
      <dgm:spPr/>
      <dgm:t>
        <a:bodyPr/>
        <a:lstStyle/>
        <a:p>
          <a:endParaRPr lang="en-US"/>
        </a:p>
      </dgm:t>
    </dgm:pt>
    <dgm:pt modelId="{AC902178-3380-4733-A367-F3ADEAC0EFCA}" type="pres">
      <dgm:prSet presAssocID="{3AF5CCDF-DC98-47E8-94C4-CD4036BBC764}" presName="childNode1tx" presStyleLbl="bgAcc1" presStyleIdx="2" presStyleCnt="3">
        <dgm:presLayoutVars>
          <dgm:bulletEnabled val="1"/>
        </dgm:presLayoutVars>
      </dgm:prSet>
      <dgm:spPr/>
      <dgm:t>
        <a:bodyPr/>
        <a:lstStyle/>
        <a:p>
          <a:endParaRPr lang="en-US"/>
        </a:p>
      </dgm:t>
    </dgm:pt>
    <dgm:pt modelId="{E9B59AF9-65E4-4D75-81E1-57DA2EED9904}" type="pres">
      <dgm:prSet presAssocID="{3AF5CCDF-DC98-47E8-94C4-CD4036BBC764}" presName="parentNode1" presStyleLbl="node1" presStyleIdx="2" presStyleCnt="3">
        <dgm:presLayoutVars>
          <dgm:chMax val="1"/>
          <dgm:bulletEnabled val="1"/>
        </dgm:presLayoutVars>
      </dgm:prSet>
      <dgm:spPr/>
      <dgm:t>
        <a:bodyPr/>
        <a:lstStyle/>
        <a:p>
          <a:endParaRPr lang="en-US"/>
        </a:p>
      </dgm:t>
    </dgm:pt>
    <dgm:pt modelId="{A8BC424E-343F-4D82-AB24-272B4368D42D}" type="pres">
      <dgm:prSet presAssocID="{3AF5CCDF-DC98-47E8-94C4-CD4036BBC764}" presName="connSite1" presStyleCnt="0"/>
      <dgm:spPr/>
    </dgm:pt>
  </dgm:ptLst>
  <dgm:cxnLst>
    <dgm:cxn modelId="{0D443EFB-DD6D-41C4-86D0-7893BFA54C52}" srcId="{B15E9F8F-9CE1-4393-A3AD-28868292D598}" destId="{50AE6C87-1D21-46F9-9224-0390E5B96FFA}" srcOrd="1" destOrd="0" parTransId="{CDA8D60F-35F5-401A-BB45-E409C0C4823F}" sibTransId="{0DED2B3E-F02A-4C73-A2A8-DD287D7DE7B2}"/>
    <dgm:cxn modelId="{844BE0FE-FD0D-4FBC-9923-1498FBF96770}" type="presOf" srcId="{A9E37D03-EF48-4E6A-A6BE-F395C386EFC5}" destId="{AC902178-3380-4733-A367-F3ADEAC0EFCA}" srcOrd="1" destOrd="2" presId="urn:microsoft.com/office/officeart/2005/8/layout/hProcess4"/>
    <dgm:cxn modelId="{C29B97E7-6EDB-40A4-A984-0DA9E03947BC}" type="presOf" srcId="{4DDD7003-1978-4AFF-9C81-60C3B90679FB}" destId="{9BE5CFA2-8524-4081-88F9-2C96A25D9404}" srcOrd="0" destOrd="0" presId="urn:microsoft.com/office/officeart/2005/8/layout/hProcess4"/>
    <dgm:cxn modelId="{F373D155-945E-4A47-9F62-49C6355D9987}" type="presOf" srcId="{B15E9F8F-9CE1-4393-A3AD-28868292D598}" destId="{37953CB7-5E07-4A34-AB91-158BC4D3E2FD}" srcOrd="0" destOrd="0" presId="urn:microsoft.com/office/officeart/2005/8/layout/hProcess4"/>
    <dgm:cxn modelId="{97E274B1-397A-49C9-B8A6-D18BC2BAC7AA}" type="presOf" srcId="{3705F2EB-9D02-4F89-8223-EC882548D771}" destId="{564EDE97-5D01-4851-80ED-FAB2D950789A}" srcOrd="0" destOrd="0" presId="urn:microsoft.com/office/officeart/2005/8/layout/hProcess4"/>
    <dgm:cxn modelId="{1DE9A000-22CA-4A4D-8B79-7152E0DAFBA2}" srcId="{B15E9F8F-9CE1-4393-A3AD-28868292D598}" destId="{3AF5CCDF-DC98-47E8-94C4-CD4036BBC764}" srcOrd="2" destOrd="0" parTransId="{44147EC0-A49A-4E00-BF16-59685B193C96}" sibTransId="{181C0272-F489-461E-A7CB-6C853D28CA32}"/>
    <dgm:cxn modelId="{866D7361-2585-4D55-9536-8D6F4070012A}" srcId="{3705F2EB-9D02-4F89-8223-EC882548D771}" destId="{CDABEBEF-461F-438D-A67D-564C0A6E2422}" srcOrd="3" destOrd="0" parTransId="{E337F248-2B20-4208-BE93-24CBD6B9F4D0}" sibTransId="{C56D9332-5DF3-47BD-B6D5-8E445AD94DF0}"/>
    <dgm:cxn modelId="{3634325D-636A-4B9D-BC1C-64061106D029}" srcId="{3AF5CCDF-DC98-47E8-94C4-CD4036BBC764}" destId="{60C57F44-846E-4A3F-BF48-05F9D4957EB5}" srcOrd="1" destOrd="0" parTransId="{13F5A2E8-6A44-4373-A94D-B55A0C4C3388}" sibTransId="{1BD3B3DC-D977-4A6F-8AF3-DE76AF027D4D}"/>
    <dgm:cxn modelId="{F4CF5ACE-2B47-421A-B2E0-702775B7D3F9}" srcId="{3AF5CCDF-DC98-47E8-94C4-CD4036BBC764}" destId="{4DDD7003-1978-4AFF-9C81-60C3B90679FB}" srcOrd="0" destOrd="0" parTransId="{B77CFBF8-BF83-4C65-BB11-F69D79EA3D1C}" sibTransId="{71327E26-F0C5-4E6B-AABE-C6A1557D7EEE}"/>
    <dgm:cxn modelId="{08A74F19-1244-4E92-8016-225D0C097F85}" type="presOf" srcId="{CCEA3230-5435-4ECA-BBD3-426945ED5AF9}" destId="{085FB8AD-90B7-4979-B396-F247327FA29C}" srcOrd="1" destOrd="0" presId="urn:microsoft.com/office/officeart/2005/8/layout/hProcess4"/>
    <dgm:cxn modelId="{052AF0F1-2ED4-43E3-9652-51BAE69B5CB7}" type="presOf" srcId="{A9E37D03-EF48-4E6A-A6BE-F395C386EFC5}" destId="{9BE5CFA2-8524-4081-88F9-2C96A25D9404}" srcOrd="0" destOrd="2" presId="urn:microsoft.com/office/officeart/2005/8/layout/hProcess4"/>
    <dgm:cxn modelId="{D071C099-077F-400D-B757-86386EC5F40B}" type="presOf" srcId="{46E9F070-6F34-41D9-A533-3D5FC68FABA3}" destId="{57DA832E-D22B-4C82-876E-3A7314ED9876}" srcOrd="1" destOrd="1" presId="urn:microsoft.com/office/officeart/2005/8/layout/hProcess4"/>
    <dgm:cxn modelId="{B356AC60-D93F-48DE-B51C-1C1848456325}" type="presOf" srcId="{96A4C2E3-3270-4A35-B622-DE01C2260BED}" destId="{57DA832E-D22B-4C82-876E-3A7314ED9876}" srcOrd="1" destOrd="2" presId="urn:microsoft.com/office/officeart/2005/8/layout/hProcess4"/>
    <dgm:cxn modelId="{DDD32367-20F6-48D4-98D8-8B47908E8CA7}" type="presOf" srcId="{96A4C2E3-3270-4A35-B622-DE01C2260BED}" destId="{FB272275-3883-4031-861E-FAB1C8DFD2FB}" srcOrd="0" destOrd="2" presId="urn:microsoft.com/office/officeart/2005/8/layout/hProcess4"/>
    <dgm:cxn modelId="{AD7F6E12-3053-4A63-AF0A-B23FFB66675A}" type="presOf" srcId="{29191F17-40A0-488B-88FF-AF258581EA51}" destId="{71083307-BF43-4C60-8DA6-E081EE840FF3}" srcOrd="0" destOrd="0" presId="urn:microsoft.com/office/officeart/2005/8/layout/hProcess4"/>
    <dgm:cxn modelId="{1688E3BF-2051-4147-B483-1AB12C2CE280}" type="presOf" srcId="{46E9F070-6F34-41D9-A533-3D5FC68FABA3}" destId="{FB272275-3883-4031-861E-FAB1C8DFD2FB}" srcOrd="0" destOrd="1" presId="urn:microsoft.com/office/officeart/2005/8/layout/hProcess4"/>
    <dgm:cxn modelId="{90421000-4EEE-4EC1-8271-7F4518FC9EBF}" type="presOf" srcId="{9EF592AF-59A5-4236-986E-9596BDB1E7EC}" destId="{085FB8AD-90B7-4979-B396-F247327FA29C}" srcOrd="1" destOrd="1" presId="urn:microsoft.com/office/officeart/2005/8/layout/hProcess4"/>
    <dgm:cxn modelId="{C8D67793-E445-4474-B37F-20EEC710F675}" type="presOf" srcId="{CDABEBEF-461F-438D-A67D-564C0A6E2422}" destId="{FB272275-3883-4031-861E-FAB1C8DFD2FB}" srcOrd="0" destOrd="3" presId="urn:microsoft.com/office/officeart/2005/8/layout/hProcess4"/>
    <dgm:cxn modelId="{C3BD5AA5-E799-4AE7-B318-16ECEA1429F3}" type="presOf" srcId="{3AF5CCDF-DC98-47E8-94C4-CD4036BBC764}" destId="{E9B59AF9-65E4-4D75-81E1-57DA2EED9904}" srcOrd="0" destOrd="0" presId="urn:microsoft.com/office/officeart/2005/8/layout/hProcess4"/>
    <dgm:cxn modelId="{C0714A0F-C229-42A8-907B-8AF733361D84}" type="presOf" srcId="{4DDD7003-1978-4AFF-9C81-60C3B90679FB}" destId="{AC902178-3380-4733-A367-F3ADEAC0EFCA}" srcOrd="1" destOrd="0" presId="urn:microsoft.com/office/officeart/2005/8/layout/hProcess4"/>
    <dgm:cxn modelId="{DFC483E4-6708-47E1-A4BB-A57B8FC0ABA1}" srcId="{3705F2EB-9D02-4F89-8223-EC882548D771}" destId="{A5146CB0-98F3-4C32-B7A3-D97CBA78730D}" srcOrd="0" destOrd="0" parTransId="{BA930744-23D4-4BC8-9815-0FE93D08F031}" sibTransId="{EAC72549-1A5E-44FE-A06F-046C64596FE7}"/>
    <dgm:cxn modelId="{75085836-BC95-4234-8A2B-DEF91C4D9442}" srcId="{3705F2EB-9D02-4F89-8223-EC882548D771}" destId="{96A4C2E3-3270-4A35-B622-DE01C2260BED}" srcOrd="2" destOrd="0" parTransId="{D8F7FF0E-3C96-4604-B7C9-00C3628CBC33}" sibTransId="{98DCDE97-D88E-4316-A08D-B2C76F2266CC}"/>
    <dgm:cxn modelId="{3D38E537-97ED-4ADF-B268-5FB173DD9027}" type="presOf" srcId="{CCEA3230-5435-4ECA-BBD3-426945ED5AF9}" destId="{FEDAC810-BAA2-43C1-9B0E-1736BEE2FF59}" srcOrd="0" destOrd="0" presId="urn:microsoft.com/office/officeart/2005/8/layout/hProcess4"/>
    <dgm:cxn modelId="{55FEFBE5-3C20-4A70-99DD-63B5F737488F}" type="presOf" srcId="{50AE6C87-1D21-46F9-9224-0390E5B96FFA}" destId="{0DECF8AA-8CC2-4889-8A7E-977D67291BD1}" srcOrd="0" destOrd="0" presId="urn:microsoft.com/office/officeart/2005/8/layout/hProcess4"/>
    <dgm:cxn modelId="{9C72260C-6FF0-4858-A68C-48E74AE1BBCC}" srcId="{3705F2EB-9D02-4F89-8223-EC882548D771}" destId="{46E9F070-6F34-41D9-A533-3D5FC68FABA3}" srcOrd="1" destOrd="0" parTransId="{F4D42B88-1BC6-491F-96DB-113F84E6C90A}" sibTransId="{CC710A9B-A449-4DDC-A4A0-4F8E9CAB2B36}"/>
    <dgm:cxn modelId="{C0E91181-B11A-4ED9-B385-314E883E0E75}" srcId="{50AE6C87-1D21-46F9-9224-0390E5B96FFA}" destId="{CCEA3230-5435-4ECA-BBD3-426945ED5AF9}" srcOrd="0" destOrd="0" parTransId="{D618E88A-2F9F-4D29-867C-B63CC04A71BC}" sibTransId="{EBC541B7-9F38-4813-A30C-288C3E1E2867}"/>
    <dgm:cxn modelId="{DCD4E3A5-43A5-47E4-955E-61CA8EFEED40}" srcId="{B15E9F8F-9CE1-4393-A3AD-28868292D598}" destId="{3705F2EB-9D02-4F89-8223-EC882548D771}" srcOrd="0" destOrd="0" parTransId="{E99B1975-7E2D-436E-B735-3D4B11D33100}" sibTransId="{29191F17-40A0-488B-88FF-AF258581EA51}"/>
    <dgm:cxn modelId="{D9D26FCC-02A9-435C-845F-33F311454B2C}" type="presOf" srcId="{0DED2B3E-F02A-4C73-A2A8-DD287D7DE7B2}" destId="{EFA14494-FD39-4154-B2D8-BE3CE9739EDD}" srcOrd="0" destOrd="0" presId="urn:microsoft.com/office/officeart/2005/8/layout/hProcess4"/>
    <dgm:cxn modelId="{27BDCD97-7986-4D84-9064-A119FB6AF2A1}" type="presOf" srcId="{A5146CB0-98F3-4C32-B7A3-D97CBA78730D}" destId="{57DA832E-D22B-4C82-876E-3A7314ED9876}" srcOrd="1" destOrd="0" presId="urn:microsoft.com/office/officeart/2005/8/layout/hProcess4"/>
    <dgm:cxn modelId="{1C14D96B-80D9-462A-A896-4A37CEB61EBC}" type="presOf" srcId="{60C57F44-846E-4A3F-BF48-05F9D4957EB5}" destId="{9BE5CFA2-8524-4081-88F9-2C96A25D9404}" srcOrd="0" destOrd="1" presId="urn:microsoft.com/office/officeart/2005/8/layout/hProcess4"/>
    <dgm:cxn modelId="{74AD527E-7540-4959-89DC-ADF5034E698E}" srcId="{50AE6C87-1D21-46F9-9224-0390E5B96FFA}" destId="{9EF592AF-59A5-4236-986E-9596BDB1E7EC}" srcOrd="1" destOrd="0" parTransId="{80DBF297-52DF-4F5B-95A5-F45DF4FB772E}" sibTransId="{1FC2F5F3-FBEB-485D-88EB-9C653A2AF1CD}"/>
    <dgm:cxn modelId="{52BCF1A2-7C42-4578-A2C0-376D8CD6A6E1}" type="presOf" srcId="{A5146CB0-98F3-4C32-B7A3-D97CBA78730D}" destId="{FB272275-3883-4031-861E-FAB1C8DFD2FB}" srcOrd="0" destOrd="0" presId="urn:microsoft.com/office/officeart/2005/8/layout/hProcess4"/>
    <dgm:cxn modelId="{3A6C33E5-0507-4BF8-8DB3-626AC6662C8B}" type="presOf" srcId="{60C57F44-846E-4A3F-BF48-05F9D4957EB5}" destId="{AC902178-3380-4733-A367-F3ADEAC0EFCA}" srcOrd="1" destOrd="1" presId="urn:microsoft.com/office/officeart/2005/8/layout/hProcess4"/>
    <dgm:cxn modelId="{4B66AD84-146A-475C-82F3-7F4BC25B6F58}" type="presOf" srcId="{CDABEBEF-461F-438D-A67D-564C0A6E2422}" destId="{57DA832E-D22B-4C82-876E-3A7314ED9876}" srcOrd="1" destOrd="3" presId="urn:microsoft.com/office/officeart/2005/8/layout/hProcess4"/>
    <dgm:cxn modelId="{1E695606-C6A8-4CD9-8E44-23394690CD5E}" type="presOf" srcId="{9EF592AF-59A5-4236-986E-9596BDB1E7EC}" destId="{FEDAC810-BAA2-43C1-9B0E-1736BEE2FF59}" srcOrd="0" destOrd="1" presId="urn:microsoft.com/office/officeart/2005/8/layout/hProcess4"/>
    <dgm:cxn modelId="{A872D9E2-7FCC-4A07-B450-B5D09AE314CD}" srcId="{3AF5CCDF-DC98-47E8-94C4-CD4036BBC764}" destId="{A9E37D03-EF48-4E6A-A6BE-F395C386EFC5}" srcOrd="2" destOrd="0" parTransId="{BE316BBC-3A9C-473A-A173-29CEB2E4EBE8}" sibTransId="{B62F8B14-536E-4279-B79F-CE90D138F878}"/>
    <dgm:cxn modelId="{29EC4AD3-539D-45A7-A607-64C4EE03A940}" type="presParOf" srcId="{37953CB7-5E07-4A34-AB91-158BC4D3E2FD}" destId="{D696086C-2D66-44B2-81C4-650999A81C17}" srcOrd="0" destOrd="0" presId="urn:microsoft.com/office/officeart/2005/8/layout/hProcess4"/>
    <dgm:cxn modelId="{0F256161-FBE3-481E-8149-F09D2B08C773}" type="presParOf" srcId="{37953CB7-5E07-4A34-AB91-158BC4D3E2FD}" destId="{04C8DBCD-66D3-4FEB-A3DF-D6BF8ABFA50C}" srcOrd="1" destOrd="0" presId="urn:microsoft.com/office/officeart/2005/8/layout/hProcess4"/>
    <dgm:cxn modelId="{EE179585-4916-4846-AE32-17A9EB7759C9}" type="presParOf" srcId="{37953CB7-5E07-4A34-AB91-158BC4D3E2FD}" destId="{207BA23D-DB1D-4008-9D6C-14AF06774323}" srcOrd="2" destOrd="0" presId="urn:microsoft.com/office/officeart/2005/8/layout/hProcess4"/>
    <dgm:cxn modelId="{3A4E24E0-290C-4500-ACFD-64CCC0B61A29}" type="presParOf" srcId="{207BA23D-DB1D-4008-9D6C-14AF06774323}" destId="{B4B59BA8-103B-4254-BFDA-CF37A0590D24}" srcOrd="0" destOrd="0" presId="urn:microsoft.com/office/officeart/2005/8/layout/hProcess4"/>
    <dgm:cxn modelId="{A531F425-A8E4-437E-84CA-CAF3916E97EC}" type="presParOf" srcId="{B4B59BA8-103B-4254-BFDA-CF37A0590D24}" destId="{6F618DB5-5C35-42C0-A958-8BA7AD930BBF}" srcOrd="0" destOrd="0" presId="urn:microsoft.com/office/officeart/2005/8/layout/hProcess4"/>
    <dgm:cxn modelId="{1FB46034-93BC-48F7-8172-5103E1DDC0D7}" type="presParOf" srcId="{B4B59BA8-103B-4254-BFDA-CF37A0590D24}" destId="{FB272275-3883-4031-861E-FAB1C8DFD2FB}" srcOrd="1" destOrd="0" presId="urn:microsoft.com/office/officeart/2005/8/layout/hProcess4"/>
    <dgm:cxn modelId="{21F7EF2E-4A72-4B77-A29F-2765F52234E5}" type="presParOf" srcId="{B4B59BA8-103B-4254-BFDA-CF37A0590D24}" destId="{57DA832E-D22B-4C82-876E-3A7314ED9876}" srcOrd="2" destOrd="0" presId="urn:microsoft.com/office/officeart/2005/8/layout/hProcess4"/>
    <dgm:cxn modelId="{A8FD4811-FD7C-4B3C-A390-D483DD9739F5}" type="presParOf" srcId="{B4B59BA8-103B-4254-BFDA-CF37A0590D24}" destId="{564EDE97-5D01-4851-80ED-FAB2D950789A}" srcOrd="3" destOrd="0" presId="urn:microsoft.com/office/officeart/2005/8/layout/hProcess4"/>
    <dgm:cxn modelId="{97544737-48D0-49E4-BE3D-CF3452B303DC}" type="presParOf" srcId="{B4B59BA8-103B-4254-BFDA-CF37A0590D24}" destId="{E822F988-4DDF-4C78-8437-4CF3FBB68823}" srcOrd="4" destOrd="0" presId="urn:microsoft.com/office/officeart/2005/8/layout/hProcess4"/>
    <dgm:cxn modelId="{B1125926-382D-4156-B5BE-654A8A334BF6}" type="presParOf" srcId="{207BA23D-DB1D-4008-9D6C-14AF06774323}" destId="{71083307-BF43-4C60-8DA6-E081EE840FF3}" srcOrd="1" destOrd="0" presId="urn:microsoft.com/office/officeart/2005/8/layout/hProcess4"/>
    <dgm:cxn modelId="{F7DB126B-7792-4EBD-B061-03A280DD569A}" type="presParOf" srcId="{207BA23D-DB1D-4008-9D6C-14AF06774323}" destId="{DD71126E-24F3-43A6-9FB7-8F6CBBF3A62B}" srcOrd="2" destOrd="0" presId="urn:microsoft.com/office/officeart/2005/8/layout/hProcess4"/>
    <dgm:cxn modelId="{B969EE49-791A-45F0-BF32-7FD1114279B7}" type="presParOf" srcId="{DD71126E-24F3-43A6-9FB7-8F6CBBF3A62B}" destId="{6EA12AC9-3D7B-4585-9D86-5BFCB1682846}" srcOrd="0" destOrd="0" presId="urn:microsoft.com/office/officeart/2005/8/layout/hProcess4"/>
    <dgm:cxn modelId="{D6EED748-768B-42E7-B9A1-9B7CA00D2ECF}" type="presParOf" srcId="{DD71126E-24F3-43A6-9FB7-8F6CBBF3A62B}" destId="{FEDAC810-BAA2-43C1-9B0E-1736BEE2FF59}" srcOrd="1" destOrd="0" presId="urn:microsoft.com/office/officeart/2005/8/layout/hProcess4"/>
    <dgm:cxn modelId="{81A92FC4-4F8A-4B48-AE31-3F462586E4A6}" type="presParOf" srcId="{DD71126E-24F3-43A6-9FB7-8F6CBBF3A62B}" destId="{085FB8AD-90B7-4979-B396-F247327FA29C}" srcOrd="2" destOrd="0" presId="urn:microsoft.com/office/officeart/2005/8/layout/hProcess4"/>
    <dgm:cxn modelId="{C42ACA07-A83B-43E4-91E4-1D56AC2D263E}" type="presParOf" srcId="{DD71126E-24F3-43A6-9FB7-8F6CBBF3A62B}" destId="{0DECF8AA-8CC2-4889-8A7E-977D67291BD1}" srcOrd="3" destOrd="0" presId="urn:microsoft.com/office/officeart/2005/8/layout/hProcess4"/>
    <dgm:cxn modelId="{1FBB5506-8B98-4D23-ADE1-8A5147440017}" type="presParOf" srcId="{DD71126E-24F3-43A6-9FB7-8F6CBBF3A62B}" destId="{5BC86F6E-4FB7-4E28-A661-7DD11C32CD8D}" srcOrd="4" destOrd="0" presId="urn:microsoft.com/office/officeart/2005/8/layout/hProcess4"/>
    <dgm:cxn modelId="{25A192D0-D11A-48B0-A9C9-52DA32439884}" type="presParOf" srcId="{207BA23D-DB1D-4008-9D6C-14AF06774323}" destId="{EFA14494-FD39-4154-B2D8-BE3CE9739EDD}" srcOrd="3" destOrd="0" presId="urn:microsoft.com/office/officeart/2005/8/layout/hProcess4"/>
    <dgm:cxn modelId="{2C765484-D890-4754-805C-E6C3BA34D4B1}" type="presParOf" srcId="{207BA23D-DB1D-4008-9D6C-14AF06774323}" destId="{56F21613-5AE6-4CD4-927B-BAC854100C83}" srcOrd="4" destOrd="0" presId="urn:microsoft.com/office/officeart/2005/8/layout/hProcess4"/>
    <dgm:cxn modelId="{5EC71BD7-0984-477D-B481-720E786081EA}" type="presParOf" srcId="{56F21613-5AE6-4CD4-927B-BAC854100C83}" destId="{8E233ECB-B7FC-4D7E-A8EC-8E2B54C5C1D5}" srcOrd="0" destOrd="0" presId="urn:microsoft.com/office/officeart/2005/8/layout/hProcess4"/>
    <dgm:cxn modelId="{D3A30923-D5CC-4795-88D1-8E46BF465F98}" type="presParOf" srcId="{56F21613-5AE6-4CD4-927B-BAC854100C83}" destId="{9BE5CFA2-8524-4081-88F9-2C96A25D9404}" srcOrd="1" destOrd="0" presId="urn:microsoft.com/office/officeart/2005/8/layout/hProcess4"/>
    <dgm:cxn modelId="{B0B6C216-C74D-4416-BE6F-39174E9BA049}" type="presParOf" srcId="{56F21613-5AE6-4CD4-927B-BAC854100C83}" destId="{AC902178-3380-4733-A367-F3ADEAC0EFCA}" srcOrd="2" destOrd="0" presId="urn:microsoft.com/office/officeart/2005/8/layout/hProcess4"/>
    <dgm:cxn modelId="{DFD3ED8D-E113-4CC4-9A7F-D900C07812E5}" type="presParOf" srcId="{56F21613-5AE6-4CD4-927B-BAC854100C83}" destId="{E9B59AF9-65E4-4D75-81E1-57DA2EED9904}" srcOrd="3" destOrd="0" presId="urn:microsoft.com/office/officeart/2005/8/layout/hProcess4"/>
    <dgm:cxn modelId="{80526350-B7F6-45C5-BB4F-22CCBCB3E455}" type="presParOf" srcId="{56F21613-5AE6-4CD4-927B-BAC854100C83}" destId="{A8BC424E-343F-4D82-AB24-272B4368D42D}"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DA772C-391F-4622-86C4-A12754DDDA0B}">
      <dsp:nvSpPr>
        <dsp:cNvPr id="0" name=""/>
        <dsp:cNvSpPr/>
      </dsp:nvSpPr>
      <dsp:spPr>
        <a:xfrm>
          <a:off x="0" y="0"/>
          <a:ext cx="7229879" cy="123737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Survey (quantitative) </a:t>
          </a:r>
          <a:endParaRPr lang="en-US" sz="3400" kern="1200" dirty="0"/>
        </a:p>
      </dsp:txBody>
      <dsp:txXfrm>
        <a:off x="1569713" y="0"/>
        <a:ext cx="5660165" cy="1237372"/>
      </dsp:txXfrm>
    </dsp:sp>
    <dsp:sp modelId="{BAA8FC59-EE2D-43BA-BB08-A4C1C3B80C17}">
      <dsp:nvSpPr>
        <dsp:cNvPr id="0" name=""/>
        <dsp:cNvSpPr/>
      </dsp:nvSpPr>
      <dsp:spPr>
        <a:xfrm>
          <a:off x="123737" y="123737"/>
          <a:ext cx="1445975" cy="98989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DF6BF7-DA19-42E3-B81A-132A5B195626}">
      <dsp:nvSpPr>
        <dsp:cNvPr id="0" name=""/>
        <dsp:cNvSpPr/>
      </dsp:nvSpPr>
      <dsp:spPr>
        <a:xfrm>
          <a:off x="0" y="1361109"/>
          <a:ext cx="7229879" cy="123737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Survey with open ended questions</a:t>
          </a:r>
          <a:endParaRPr lang="en-US" sz="3400" kern="1200" dirty="0"/>
        </a:p>
      </dsp:txBody>
      <dsp:txXfrm>
        <a:off x="1569713" y="1361109"/>
        <a:ext cx="5660165" cy="1237372"/>
      </dsp:txXfrm>
    </dsp:sp>
    <dsp:sp modelId="{A729D3E7-027C-49D5-ABFE-910444E65000}">
      <dsp:nvSpPr>
        <dsp:cNvPr id="0" name=""/>
        <dsp:cNvSpPr/>
      </dsp:nvSpPr>
      <dsp:spPr>
        <a:xfrm>
          <a:off x="123737" y="1484846"/>
          <a:ext cx="1445975" cy="98989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6E36C-DE9C-4007-8508-7C7453388291}">
      <dsp:nvSpPr>
        <dsp:cNvPr id="0" name=""/>
        <dsp:cNvSpPr/>
      </dsp:nvSpPr>
      <dsp:spPr>
        <a:xfrm>
          <a:off x="0" y="2722218"/>
          <a:ext cx="7229879" cy="1237372"/>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Focus Groups</a:t>
          </a:r>
          <a:endParaRPr lang="en-US" sz="3400" kern="1200" dirty="0"/>
        </a:p>
      </dsp:txBody>
      <dsp:txXfrm>
        <a:off x="1569713" y="2722218"/>
        <a:ext cx="5660165" cy="1237372"/>
      </dsp:txXfrm>
    </dsp:sp>
    <dsp:sp modelId="{5390B09B-1C51-476B-903B-BFDF35D68808}">
      <dsp:nvSpPr>
        <dsp:cNvPr id="0" name=""/>
        <dsp:cNvSpPr/>
      </dsp:nvSpPr>
      <dsp:spPr>
        <a:xfrm>
          <a:off x="123737" y="2845956"/>
          <a:ext cx="1445975" cy="98989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C4104-8389-45CA-9CA1-41945F03FD46}">
      <dsp:nvSpPr>
        <dsp:cNvPr id="0" name=""/>
        <dsp:cNvSpPr/>
      </dsp:nvSpPr>
      <dsp:spPr>
        <a:xfrm>
          <a:off x="0" y="4075025"/>
          <a:ext cx="7229879" cy="123737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endParaRPr lang="en-US" sz="3400" kern="1200" dirty="0"/>
        </a:p>
      </dsp:txBody>
      <dsp:txXfrm>
        <a:off x="1569713" y="4075025"/>
        <a:ext cx="5660165" cy="1237372"/>
      </dsp:txXfrm>
    </dsp:sp>
    <dsp:sp modelId="{D64B8B58-B51E-4F5F-BEF7-C3D44E8B08FB}">
      <dsp:nvSpPr>
        <dsp:cNvPr id="0" name=""/>
        <dsp:cNvSpPr/>
      </dsp:nvSpPr>
      <dsp:spPr>
        <a:xfrm>
          <a:off x="123737" y="4207065"/>
          <a:ext cx="1445975" cy="98989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FA6C2-8A6E-46E8-B11A-C500920CD352}">
      <dsp:nvSpPr>
        <dsp:cNvPr id="0" name=""/>
        <dsp:cNvSpPr/>
      </dsp:nvSpPr>
      <dsp:spPr>
        <a:xfrm rot="21300000">
          <a:off x="19642" y="1667755"/>
          <a:ext cx="6361515" cy="72848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30D4A-2D31-4165-8CB6-FF511DD1678C}">
      <dsp:nvSpPr>
        <dsp:cNvPr id="0" name=""/>
        <dsp:cNvSpPr/>
      </dsp:nvSpPr>
      <dsp:spPr>
        <a:xfrm>
          <a:off x="768096" y="203200"/>
          <a:ext cx="1920240" cy="1625600"/>
        </a:xfrm>
        <a:prstGeom prst="downArrow">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D3618F0D-4DBB-4A0E-9DE4-3B40508B8FE9}">
      <dsp:nvSpPr>
        <dsp:cNvPr id="0" name=""/>
        <dsp:cNvSpPr/>
      </dsp:nvSpPr>
      <dsp:spPr>
        <a:xfrm>
          <a:off x="3392424" y="0"/>
          <a:ext cx="204825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Presents priority challenges</a:t>
          </a:r>
          <a:endParaRPr lang="en-US" sz="2900" kern="1200" dirty="0"/>
        </a:p>
      </dsp:txBody>
      <dsp:txXfrm>
        <a:off x="3392424" y="0"/>
        <a:ext cx="2048256" cy="1706880"/>
      </dsp:txXfrm>
    </dsp:sp>
    <dsp:sp modelId="{EF6B8634-937A-48F0-96FE-42C41E4E8506}">
      <dsp:nvSpPr>
        <dsp:cNvPr id="0" name=""/>
        <dsp:cNvSpPr/>
      </dsp:nvSpPr>
      <dsp:spPr>
        <a:xfrm>
          <a:off x="3712464" y="2235200"/>
          <a:ext cx="1920240" cy="1625600"/>
        </a:xfrm>
        <a:prstGeom prst="upArrow">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ABCDF99E-29CA-481D-B88D-786BB378756A}">
      <dsp:nvSpPr>
        <dsp:cNvPr id="0" name=""/>
        <dsp:cNvSpPr/>
      </dsp:nvSpPr>
      <dsp:spPr>
        <a:xfrm>
          <a:off x="960120" y="2357120"/>
          <a:ext cx="204825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Provides rich detail</a:t>
          </a:r>
          <a:endParaRPr lang="en-US" sz="2900" kern="1200" dirty="0"/>
        </a:p>
      </dsp:txBody>
      <dsp:txXfrm>
        <a:off x="960120" y="2357120"/>
        <a:ext cx="2048256" cy="17068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9E63E1-4174-4F0B-9849-254D1AA1D88F}">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D615B-4DDE-47FB-899E-49F51C1DF743}">
      <dsp:nvSpPr>
        <dsp:cNvPr id="0" name=""/>
        <dsp:cNvSpPr/>
      </dsp:nvSpPr>
      <dsp:spPr>
        <a:xfrm>
          <a:off x="1402080" y="386080"/>
          <a:ext cx="1584960" cy="15849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SWOT/TOWS </a:t>
          </a:r>
        </a:p>
        <a:p>
          <a:pPr lvl="0" algn="ctr" defTabSz="666750">
            <a:lnSpc>
              <a:spcPct val="90000"/>
            </a:lnSpc>
            <a:spcBef>
              <a:spcPct val="0"/>
            </a:spcBef>
            <a:spcAft>
              <a:spcPct val="35000"/>
            </a:spcAft>
          </a:pPr>
          <a:r>
            <a:rPr lang="en-US" sz="1500" kern="1200" dirty="0" smtClean="0"/>
            <a:t>Matrix</a:t>
          </a:r>
          <a:endParaRPr lang="en-US" sz="1500" kern="1200" dirty="0"/>
        </a:p>
      </dsp:txBody>
      <dsp:txXfrm>
        <a:off x="1402080" y="386080"/>
        <a:ext cx="1584960" cy="1584960"/>
      </dsp:txXfrm>
    </dsp:sp>
    <dsp:sp modelId="{39734026-5B8C-4C08-9B42-1ED274036A6A}">
      <dsp:nvSpPr>
        <dsp:cNvPr id="0" name=""/>
        <dsp:cNvSpPr/>
      </dsp:nvSpPr>
      <dsp:spPr>
        <a:xfrm>
          <a:off x="3108960" y="386080"/>
          <a:ext cx="1584960" cy="158496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r>
            <a:rPr lang="en-US" sz="1500" kern="1200" dirty="0" smtClean="0"/>
            <a:t>ACTION RESEARCH</a:t>
          </a:r>
        </a:p>
        <a:p>
          <a:pPr lvl="0" algn="ctr" defTabSz="666750">
            <a:lnSpc>
              <a:spcPct val="90000"/>
            </a:lnSpc>
            <a:spcBef>
              <a:spcPct val="0"/>
            </a:spcBef>
            <a:spcAft>
              <a:spcPct val="35000"/>
            </a:spcAft>
          </a:pPr>
          <a:r>
            <a:rPr lang="en-US" sz="1500" kern="1200" dirty="0" smtClean="0"/>
            <a:t>Weighting</a:t>
          </a:r>
        </a:p>
        <a:p>
          <a:pPr lvl="0" algn="ctr" defTabSz="666750">
            <a:lnSpc>
              <a:spcPct val="90000"/>
            </a:lnSpc>
            <a:spcBef>
              <a:spcPct val="0"/>
            </a:spcBef>
            <a:spcAft>
              <a:spcPct val="35000"/>
            </a:spcAft>
          </a:pPr>
          <a:endParaRPr lang="en-US" sz="1500" kern="1200" dirty="0"/>
        </a:p>
      </dsp:txBody>
      <dsp:txXfrm>
        <a:off x="3108960" y="386080"/>
        <a:ext cx="1584960" cy="1584960"/>
      </dsp:txXfrm>
    </dsp:sp>
    <dsp:sp modelId="{3B3729D3-A3FE-4624-A318-2AC2FF83E494}">
      <dsp:nvSpPr>
        <dsp:cNvPr id="0" name=""/>
        <dsp:cNvSpPr/>
      </dsp:nvSpPr>
      <dsp:spPr>
        <a:xfrm>
          <a:off x="1402080" y="2092960"/>
          <a:ext cx="1584960" cy="158496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PARTICIPATRY RESEARCH</a:t>
          </a:r>
        </a:p>
        <a:p>
          <a:pPr lvl="0" algn="ctr" defTabSz="666750">
            <a:lnSpc>
              <a:spcPct val="90000"/>
            </a:lnSpc>
            <a:spcBef>
              <a:spcPct val="0"/>
            </a:spcBef>
            <a:spcAft>
              <a:spcPct val="35000"/>
            </a:spcAft>
          </a:pPr>
          <a:r>
            <a:rPr lang="en-US" sz="1500" kern="1200" dirty="0" smtClean="0"/>
            <a:t>Community Priorities</a:t>
          </a:r>
          <a:endParaRPr lang="en-US" sz="1500" kern="1200" dirty="0"/>
        </a:p>
      </dsp:txBody>
      <dsp:txXfrm>
        <a:off x="1402080" y="2092960"/>
        <a:ext cx="1584960" cy="1584960"/>
      </dsp:txXfrm>
    </dsp:sp>
    <dsp:sp modelId="{569681C4-467F-440C-BF93-7AD668DC03F5}">
      <dsp:nvSpPr>
        <dsp:cNvPr id="0" name=""/>
        <dsp:cNvSpPr/>
      </dsp:nvSpPr>
      <dsp:spPr>
        <a:xfrm>
          <a:off x="3124207" y="2133598"/>
          <a:ext cx="1584960" cy="15849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LIMITERS</a:t>
          </a:r>
        </a:p>
        <a:p>
          <a:pPr lvl="0" algn="ctr" defTabSz="666750">
            <a:lnSpc>
              <a:spcPct val="90000"/>
            </a:lnSpc>
            <a:spcBef>
              <a:spcPct val="0"/>
            </a:spcBef>
            <a:spcAft>
              <a:spcPts val="0"/>
            </a:spcAft>
          </a:pPr>
          <a:r>
            <a:rPr lang="en-US" sz="1500" kern="1200" dirty="0" smtClean="0"/>
            <a:t>Barriers to </a:t>
          </a:r>
        </a:p>
        <a:p>
          <a:pPr lvl="0" algn="ctr" defTabSz="666750">
            <a:lnSpc>
              <a:spcPct val="90000"/>
            </a:lnSpc>
            <a:spcBef>
              <a:spcPct val="0"/>
            </a:spcBef>
            <a:spcAft>
              <a:spcPts val="0"/>
            </a:spcAft>
          </a:pPr>
          <a:r>
            <a:rPr lang="en-US" sz="1500" kern="1200" dirty="0" smtClean="0"/>
            <a:t>Action</a:t>
          </a:r>
        </a:p>
        <a:p>
          <a:pPr lvl="0" algn="ctr" defTabSz="666750">
            <a:lnSpc>
              <a:spcPct val="90000"/>
            </a:lnSpc>
            <a:spcBef>
              <a:spcPct val="0"/>
            </a:spcBef>
            <a:spcAft>
              <a:spcPct val="35000"/>
            </a:spcAft>
          </a:pPr>
          <a:endParaRPr lang="en-US" sz="1500" kern="1200" dirty="0"/>
        </a:p>
      </dsp:txBody>
      <dsp:txXfrm>
        <a:off x="3124207" y="2133598"/>
        <a:ext cx="1584960" cy="15849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E06240-0002-4F83-85AE-9E452782F151}">
      <dsp:nvSpPr>
        <dsp:cNvPr id="0" name=""/>
        <dsp:cNvSpPr/>
      </dsp:nvSpPr>
      <dsp:spPr>
        <a:xfrm>
          <a:off x="2500" y="952857"/>
          <a:ext cx="3046214" cy="1218485"/>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Implement</a:t>
          </a:r>
          <a:endParaRPr lang="en-US" sz="1700" b="1" kern="1200" dirty="0"/>
        </a:p>
      </dsp:txBody>
      <dsp:txXfrm>
        <a:off x="2500" y="952857"/>
        <a:ext cx="3046214" cy="1218485"/>
      </dsp:txXfrm>
    </dsp:sp>
    <dsp:sp modelId="{7EE22830-0C7D-423C-8A9A-BD3A9D2AE0B7}">
      <dsp:nvSpPr>
        <dsp:cNvPr id="0" name=""/>
        <dsp:cNvSpPr/>
      </dsp:nvSpPr>
      <dsp:spPr>
        <a:xfrm>
          <a:off x="2744092" y="952857"/>
          <a:ext cx="3046214" cy="1218485"/>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Your </a:t>
          </a:r>
          <a:endParaRPr lang="en-US" sz="1700" b="1" kern="1200" dirty="0"/>
        </a:p>
      </dsp:txBody>
      <dsp:txXfrm>
        <a:off x="2744092" y="952857"/>
        <a:ext cx="3046214" cy="1218485"/>
      </dsp:txXfrm>
    </dsp:sp>
    <dsp:sp modelId="{E6022BD4-DA80-40AF-9DA9-B63DFD46D8A9}">
      <dsp:nvSpPr>
        <dsp:cNvPr id="0" name=""/>
        <dsp:cNvSpPr/>
      </dsp:nvSpPr>
      <dsp:spPr>
        <a:xfrm>
          <a:off x="5485685" y="952857"/>
          <a:ext cx="3046214" cy="1218485"/>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Recommendations</a:t>
          </a:r>
          <a:endParaRPr lang="en-US" sz="1700" b="1" kern="1200" dirty="0"/>
        </a:p>
      </dsp:txBody>
      <dsp:txXfrm>
        <a:off x="5485685" y="952857"/>
        <a:ext cx="3046214" cy="12184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1A50BC-1950-4148-AA64-C79293667679}">
      <dsp:nvSpPr>
        <dsp:cNvPr id="0" name=""/>
        <dsp:cNvSpPr/>
      </dsp:nvSpPr>
      <dsp:spPr>
        <a:xfrm>
          <a:off x="2438399" y="0"/>
          <a:ext cx="3657600" cy="40640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Open classrooms for after-hours use</a:t>
          </a:r>
          <a:endParaRPr lang="en-US" sz="2100" kern="1200" dirty="0"/>
        </a:p>
        <a:p>
          <a:pPr marL="228600" lvl="1" indent="-228600" algn="l" defTabSz="933450">
            <a:lnSpc>
              <a:spcPct val="90000"/>
            </a:lnSpc>
            <a:spcBef>
              <a:spcPct val="0"/>
            </a:spcBef>
            <a:spcAft>
              <a:spcPct val="15000"/>
            </a:spcAft>
            <a:buChar char="••"/>
          </a:pPr>
          <a:r>
            <a:rPr lang="en-US" sz="2100" kern="1200" dirty="0" smtClean="0"/>
            <a:t>Longer study room checkouts</a:t>
          </a:r>
          <a:endParaRPr lang="en-US" sz="2100" kern="1200" dirty="0"/>
        </a:p>
        <a:p>
          <a:pPr marL="228600" lvl="1" indent="-228600" algn="l" defTabSz="933450">
            <a:lnSpc>
              <a:spcPct val="90000"/>
            </a:lnSpc>
            <a:spcBef>
              <a:spcPct val="0"/>
            </a:spcBef>
            <a:spcAft>
              <a:spcPct val="15000"/>
            </a:spcAft>
            <a:buChar char="••"/>
          </a:pPr>
          <a:r>
            <a:rPr lang="en-US" sz="2100" kern="1200" dirty="0" smtClean="0"/>
            <a:t>Better maps</a:t>
          </a:r>
          <a:endParaRPr lang="en-US" sz="2100" kern="1200" dirty="0"/>
        </a:p>
        <a:p>
          <a:pPr marL="228600" lvl="1" indent="-228600" algn="l" defTabSz="933450">
            <a:lnSpc>
              <a:spcPct val="90000"/>
            </a:lnSpc>
            <a:spcBef>
              <a:spcPct val="0"/>
            </a:spcBef>
            <a:spcAft>
              <a:spcPct val="15000"/>
            </a:spcAft>
            <a:buChar char="••"/>
          </a:pPr>
          <a:r>
            <a:rPr lang="en-US" sz="2100" kern="1200" dirty="0" smtClean="0"/>
            <a:t>Grad student virtual space</a:t>
          </a:r>
          <a:endParaRPr lang="en-US" sz="2100" kern="1200" dirty="0"/>
        </a:p>
        <a:p>
          <a:pPr marL="228600" lvl="1" indent="-228600" algn="l" defTabSz="933450">
            <a:lnSpc>
              <a:spcPct val="90000"/>
            </a:lnSpc>
            <a:spcBef>
              <a:spcPct val="0"/>
            </a:spcBef>
            <a:spcAft>
              <a:spcPct val="15000"/>
            </a:spcAft>
            <a:buChar char="••"/>
          </a:pPr>
          <a:r>
            <a:rPr lang="en-US" sz="2100" kern="1200" dirty="0" smtClean="0"/>
            <a:t>Grad student physical space</a:t>
          </a:r>
          <a:endParaRPr lang="en-US" sz="2100" kern="1200" dirty="0"/>
        </a:p>
      </dsp:txBody>
      <dsp:txXfrm>
        <a:off x="2438399" y="0"/>
        <a:ext cx="3657600" cy="4064000"/>
      </dsp:txXfrm>
    </dsp:sp>
    <dsp:sp modelId="{C9F5C310-FD35-47DA-9C4C-C8E6B13083EF}">
      <dsp:nvSpPr>
        <dsp:cNvPr id="0" name=""/>
        <dsp:cNvSpPr/>
      </dsp:nvSpPr>
      <dsp:spPr>
        <a:xfrm>
          <a:off x="0" y="0"/>
          <a:ext cx="2438400" cy="4064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lang="en-US" sz="5800" kern="1200" dirty="0" smtClean="0"/>
            <a:t>Space</a:t>
          </a:r>
          <a:endParaRPr lang="en-US" sz="5800" kern="1200" dirty="0"/>
        </a:p>
      </dsp:txBody>
      <dsp:txXfrm>
        <a:off x="0" y="0"/>
        <a:ext cx="2438400" cy="4064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AA8947-D0C9-41A0-92BA-FB50D8CEE436}">
      <dsp:nvSpPr>
        <dsp:cNvPr id="0" name=""/>
        <dsp:cNvSpPr/>
      </dsp:nvSpPr>
      <dsp:spPr>
        <a:xfrm>
          <a:off x="92395" y="1638504"/>
          <a:ext cx="2059921" cy="2590390"/>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b="1" u="sng" kern="1200" dirty="0"/>
        </a:p>
      </dsp:txBody>
      <dsp:txXfrm rot="16200000">
        <a:off x="-763672" y="2494572"/>
        <a:ext cx="2124120" cy="411984"/>
      </dsp:txXfrm>
    </dsp:sp>
    <dsp:sp modelId="{F31051C2-B616-4C67-A2D9-C3171102DBE4}">
      <dsp:nvSpPr>
        <dsp:cNvPr id="0" name=""/>
        <dsp:cNvSpPr/>
      </dsp:nvSpPr>
      <dsp:spPr>
        <a:xfrm>
          <a:off x="511538" y="1638504"/>
          <a:ext cx="1534641" cy="25903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Time</a:t>
          </a:r>
        </a:p>
        <a:p>
          <a:pPr lvl="0" algn="l" defTabSz="844550">
            <a:lnSpc>
              <a:spcPct val="90000"/>
            </a:lnSpc>
            <a:spcBef>
              <a:spcPct val="0"/>
            </a:spcBef>
            <a:spcAft>
              <a:spcPct val="35000"/>
            </a:spcAft>
          </a:pPr>
          <a:r>
            <a:rPr lang="en-US" sz="1900" kern="1200" dirty="0" smtClean="0">
              <a:solidFill>
                <a:schemeClr val="bg1"/>
              </a:solidFill>
            </a:rPr>
            <a:t>Money</a:t>
          </a:r>
        </a:p>
        <a:p>
          <a:pPr lvl="0" algn="l" defTabSz="844550">
            <a:lnSpc>
              <a:spcPct val="90000"/>
            </a:lnSpc>
            <a:spcBef>
              <a:spcPct val="0"/>
            </a:spcBef>
            <a:spcAft>
              <a:spcPct val="35000"/>
            </a:spcAft>
          </a:pPr>
          <a:r>
            <a:rPr lang="en-US" sz="1900" kern="1200" dirty="0" smtClean="0">
              <a:solidFill>
                <a:schemeClr val="bg1"/>
              </a:solidFill>
            </a:rPr>
            <a:t>Space</a:t>
          </a:r>
        </a:p>
        <a:p>
          <a:pPr lvl="0" algn="l" defTabSz="844550">
            <a:lnSpc>
              <a:spcPct val="90000"/>
            </a:lnSpc>
            <a:spcBef>
              <a:spcPct val="0"/>
            </a:spcBef>
            <a:spcAft>
              <a:spcPct val="35000"/>
            </a:spcAft>
          </a:pPr>
          <a:r>
            <a:rPr lang="en-US" sz="1900" kern="1200" dirty="0" smtClean="0">
              <a:solidFill>
                <a:schemeClr val="bg1"/>
              </a:solidFill>
            </a:rPr>
            <a:t>Power</a:t>
          </a:r>
        </a:p>
        <a:p>
          <a:pPr lvl="0" algn="l" defTabSz="844550">
            <a:lnSpc>
              <a:spcPct val="90000"/>
            </a:lnSpc>
            <a:spcBef>
              <a:spcPct val="0"/>
            </a:spcBef>
            <a:spcAft>
              <a:spcPct val="35000"/>
            </a:spcAft>
          </a:pPr>
          <a:r>
            <a:rPr lang="en-US" sz="1900" kern="1200" dirty="0" smtClean="0">
              <a:solidFill>
                <a:schemeClr val="bg1"/>
              </a:solidFill>
            </a:rPr>
            <a:t>Relationships</a:t>
          </a:r>
        </a:p>
        <a:p>
          <a:pPr lvl="0" algn="l" defTabSz="844550">
            <a:lnSpc>
              <a:spcPct val="90000"/>
            </a:lnSpc>
            <a:spcBef>
              <a:spcPct val="0"/>
            </a:spcBef>
            <a:spcAft>
              <a:spcPct val="35000"/>
            </a:spcAft>
          </a:pPr>
          <a:r>
            <a:rPr lang="en-US" sz="1900" kern="1200" dirty="0" smtClean="0">
              <a:solidFill>
                <a:schemeClr val="bg1"/>
              </a:solidFill>
            </a:rPr>
            <a:t>Personnel</a:t>
          </a:r>
        </a:p>
        <a:p>
          <a:pPr lvl="0" algn="l" defTabSz="844550">
            <a:lnSpc>
              <a:spcPct val="90000"/>
            </a:lnSpc>
            <a:spcBef>
              <a:spcPct val="0"/>
            </a:spcBef>
            <a:spcAft>
              <a:spcPct val="35000"/>
            </a:spcAft>
          </a:pPr>
          <a:r>
            <a:rPr lang="en-US" sz="1900" kern="1200" dirty="0" smtClean="0">
              <a:solidFill>
                <a:schemeClr val="bg1"/>
              </a:solidFill>
            </a:rPr>
            <a:t>Policies</a:t>
          </a:r>
          <a:endParaRPr lang="en-US" sz="1900" kern="1200" dirty="0">
            <a:solidFill>
              <a:schemeClr val="bg1"/>
            </a:solidFill>
          </a:endParaRPr>
        </a:p>
      </dsp:txBody>
      <dsp:txXfrm>
        <a:off x="511538" y="1638504"/>
        <a:ext cx="1534641" cy="2590390"/>
      </dsp:txXfrm>
    </dsp:sp>
    <dsp:sp modelId="{7E68658E-7E71-49B6-A702-43069D046981}">
      <dsp:nvSpPr>
        <dsp:cNvPr id="0" name=""/>
        <dsp:cNvSpPr/>
      </dsp:nvSpPr>
      <dsp:spPr>
        <a:xfrm>
          <a:off x="2222841" y="1638504"/>
          <a:ext cx="2158658" cy="2590390"/>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n-US" sz="2400" b="1" u="sng" kern="1200" dirty="0"/>
        </a:p>
      </dsp:txBody>
      <dsp:txXfrm rot="16200000">
        <a:off x="1376646" y="2484698"/>
        <a:ext cx="2124120" cy="431731"/>
      </dsp:txXfrm>
    </dsp:sp>
    <dsp:sp modelId="{6D8F8A64-E62C-4B73-9681-04C03C3502B1}">
      <dsp:nvSpPr>
        <dsp:cNvPr id="0" name=""/>
        <dsp:cNvSpPr/>
      </dsp:nvSpPr>
      <dsp:spPr>
        <a:xfrm rot="5400000">
          <a:off x="1956109" y="3697708"/>
          <a:ext cx="380760" cy="32379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C0089-1AEA-4A28-A244-D1C8A216C73E}">
      <dsp:nvSpPr>
        <dsp:cNvPr id="0" name=""/>
        <dsp:cNvSpPr/>
      </dsp:nvSpPr>
      <dsp:spPr>
        <a:xfrm>
          <a:off x="2654572" y="1638504"/>
          <a:ext cx="1608200" cy="25903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Personnel</a:t>
          </a:r>
        </a:p>
        <a:p>
          <a:pPr lvl="0" algn="l" defTabSz="844550">
            <a:lnSpc>
              <a:spcPct val="90000"/>
            </a:lnSpc>
            <a:spcBef>
              <a:spcPct val="0"/>
            </a:spcBef>
            <a:spcAft>
              <a:spcPct val="35000"/>
            </a:spcAft>
          </a:pPr>
          <a:r>
            <a:rPr lang="en-US" sz="1900" kern="1200" dirty="0" smtClean="0">
              <a:solidFill>
                <a:schemeClr val="bg1"/>
              </a:solidFill>
            </a:rPr>
            <a:t>Policies</a:t>
          </a:r>
        </a:p>
        <a:p>
          <a:pPr lvl="0" algn="l" defTabSz="844550">
            <a:lnSpc>
              <a:spcPct val="90000"/>
            </a:lnSpc>
            <a:spcBef>
              <a:spcPct val="0"/>
            </a:spcBef>
            <a:spcAft>
              <a:spcPct val="35000"/>
            </a:spcAft>
          </a:pPr>
          <a:r>
            <a:rPr lang="en-US" sz="1900" kern="1200" dirty="0" smtClean="0">
              <a:solidFill>
                <a:schemeClr val="bg1"/>
              </a:solidFill>
            </a:rPr>
            <a:t>Relationships</a:t>
          </a:r>
        </a:p>
        <a:p>
          <a:pPr lvl="0" algn="l" defTabSz="844550">
            <a:lnSpc>
              <a:spcPct val="90000"/>
            </a:lnSpc>
            <a:spcBef>
              <a:spcPct val="0"/>
            </a:spcBef>
            <a:spcAft>
              <a:spcPct val="35000"/>
            </a:spcAft>
          </a:pPr>
          <a:endParaRPr lang="en-US" sz="1900" kern="1200" dirty="0"/>
        </a:p>
      </dsp:txBody>
      <dsp:txXfrm>
        <a:off x="2654572" y="1638504"/>
        <a:ext cx="1608200" cy="2590390"/>
      </dsp:txXfrm>
    </dsp:sp>
    <dsp:sp modelId="{A017729C-9B32-49A8-B287-13A14307423E}">
      <dsp:nvSpPr>
        <dsp:cNvPr id="0" name=""/>
        <dsp:cNvSpPr/>
      </dsp:nvSpPr>
      <dsp:spPr>
        <a:xfrm>
          <a:off x="4394538" y="1638504"/>
          <a:ext cx="2158658" cy="2590390"/>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n-US" sz="2400" b="1" u="sng" kern="1200" dirty="0"/>
        </a:p>
      </dsp:txBody>
      <dsp:txXfrm rot="16200000">
        <a:off x="3548343" y="2484698"/>
        <a:ext cx="2124120" cy="431731"/>
      </dsp:txXfrm>
    </dsp:sp>
    <dsp:sp modelId="{087146AB-3D19-4378-B043-63CE06C993A6}">
      <dsp:nvSpPr>
        <dsp:cNvPr id="0" name=""/>
        <dsp:cNvSpPr/>
      </dsp:nvSpPr>
      <dsp:spPr>
        <a:xfrm rot="5400000">
          <a:off x="4190321" y="3697708"/>
          <a:ext cx="380760" cy="323798"/>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A98A1-8802-4F50-B1D1-0F4A9562E44A}">
      <dsp:nvSpPr>
        <dsp:cNvPr id="0" name=""/>
        <dsp:cNvSpPr/>
      </dsp:nvSpPr>
      <dsp:spPr>
        <a:xfrm>
          <a:off x="4826270" y="1638504"/>
          <a:ext cx="1608200" cy="25903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Money</a:t>
          </a:r>
        </a:p>
        <a:p>
          <a:pPr lvl="0" algn="l" defTabSz="844550">
            <a:lnSpc>
              <a:spcPct val="90000"/>
            </a:lnSpc>
            <a:spcBef>
              <a:spcPct val="0"/>
            </a:spcBef>
            <a:spcAft>
              <a:spcPct val="35000"/>
            </a:spcAft>
          </a:pPr>
          <a:r>
            <a:rPr lang="en-US" sz="1900" kern="1200" dirty="0" smtClean="0">
              <a:solidFill>
                <a:schemeClr val="bg1"/>
              </a:solidFill>
            </a:rPr>
            <a:t>Relationships</a:t>
          </a:r>
        </a:p>
        <a:p>
          <a:pPr lvl="0" algn="l" defTabSz="844550">
            <a:lnSpc>
              <a:spcPct val="90000"/>
            </a:lnSpc>
            <a:spcBef>
              <a:spcPct val="0"/>
            </a:spcBef>
            <a:spcAft>
              <a:spcPct val="35000"/>
            </a:spcAft>
          </a:pPr>
          <a:r>
            <a:rPr lang="en-US" sz="1900" kern="1200" dirty="0" smtClean="0">
              <a:solidFill>
                <a:schemeClr val="bg1"/>
              </a:solidFill>
            </a:rPr>
            <a:t>Power</a:t>
          </a:r>
          <a:endParaRPr lang="en-US" sz="1900" kern="1200" dirty="0">
            <a:solidFill>
              <a:schemeClr val="bg1"/>
            </a:solidFill>
          </a:endParaRPr>
        </a:p>
      </dsp:txBody>
      <dsp:txXfrm>
        <a:off x="4826270" y="1638504"/>
        <a:ext cx="1608200" cy="2590390"/>
      </dsp:txXfrm>
    </dsp:sp>
    <dsp:sp modelId="{2F42185A-E74F-4415-969B-96B38EF738C8}">
      <dsp:nvSpPr>
        <dsp:cNvPr id="0" name=""/>
        <dsp:cNvSpPr/>
      </dsp:nvSpPr>
      <dsp:spPr>
        <a:xfrm>
          <a:off x="6604119" y="1638504"/>
          <a:ext cx="2158658" cy="2590390"/>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n-US" sz="2400" b="1" u="sng" kern="1200" dirty="0"/>
        </a:p>
      </dsp:txBody>
      <dsp:txXfrm rot="16200000">
        <a:off x="5757925" y="2484698"/>
        <a:ext cx="2124120" cy="431731"/>
      </dsp:txXfrm>
    </dsp:sp>
    <dsp:sp modelId="{34552CB2-F607-4321-B320-F0726154820A}">
      <dsp:nvSpPr>
        <dsp:cNvPr id="0" name=""/>
        <dsp:cNvSpPr/>
      </dsp:nvSpPr>
      <dsp:spPr>
        <a:xfrm rot="5400000">
          <a:off x="6424533" y="3697708"/>
          <a:ext cx="380760" cy="323798"/>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1DCDC-2DCB-4F3F-8137-8AC352F7DCBA}">
      <dsp:nvSpPr>
        <dsp:cNvPr id="0" name=""/>
        <dsp:cNvSpPr/>
      </dsp:nvSpPr>
      <dsp:spPr>
        <a:xfrm>
          <a:off x="7035851" y="1638504"/>
          <a:ext cx="1608200" cy="25903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Space</a:t>
          </a:r>
          <a:endParaRPr lang="en-US" sz="1900" kern="1200" dirty="0">
            <a:solidFill>
              <a:schemeClr val="bg1"/>
            </a:solidFill>
          </a:endParaRPr>
        </a:p>
        <a:p>
          <a:pPr lvl="0" algn="l" defTabSz="844550">
            <a:lnSpc>
              <a:spcPct val="90000"/>
            </a:lnSpc>
            <a:spcBef>
              <a:spcPct val="0"/>
            </a:spcBef>
            <a:spcAft>
              <a:spcPct val="35000"/>
            </a:spcAft>
          </a:pPr>
          <a:r>
            <a:rPr lang="en-US" sz="1900" kern="1200" dirty="0" smtClean="0">
              <a:solidFill>
                <a:schemeClr val="bg1"/>
              </a:solidFill>
            </a:rPr>
            <a:t>Relationships</a:t>
          </a:r>
          <a:endParaRPr lang="en-US" sz="1900" kern="1200" dirty="0">
            <a:solidFill>
              <a:schemeClr val="bg1"/>
            </a:solidFill>
          </a:endParaRPr>
        </a:p>
        <a:p>
          <a:pPr lvl="0" algn="l" defTabSz="844550">
            <a:lnSpc>
              <a:spcPct val="90000"/>
            </a:lnSpc>
            <a:spcBef>
              <a:spcPct val="0"/>
            </a:spcBef>
            <a:spcAft>
              <a:spcPct val="35000"/>
            </a:spcAft>
          </a:pPr>
          <a:r>
            <a:rPr lang="en-US" sz="1900" kern="1200" dirty="0" smtClean="0">
              <a:solidFill>
                <a:schemeClr val="bg1"/>
              </a:solidFill>
            </a:rPr>
            <a:t>Money</a:t>
          </a:r>
          <a:endParaRPr lang="en-US" sz="1900" kern="1200" dirty="0">
            <a:solidFill>
              <a:schemeClr val="bg1"/>
            </a:solidFill>
          </a:endParaRPr>
        </a:p>
        <a:p>
          <a:pPr lvl="0" algn="l" defTabSz="844550">
            <a:lnSpc>
              <a:spcPct val="90000"/>
            </a:lnSpc>
            <a:spcBef>
              <a:spcPct val="0"/>
            </a:spcBef>
            <a:spcAft>
              <a:spcPct val="35000"/>
            </a:spcAft>
          </a:pPr>
          <a:r>
            <a:rPr lang="en-US" sz="1900" kern="1200" dirty="0" smtClean="0">
              <a:solidFill>
                <a:schemeClr val="bg1"/>
              </a:solidFill>
            </a:rPr>
            <a:t>Personnel</a:t>
          </a:r>
          <a:endParaRPr lang="en-US" sz="1900" kern="1200" dirty="0">
            <a:solidFill>
              <a:schemeClr val="bg1"/>
            </a:solidFill>
          </a:endParaRPr>
        </a:p>
        <a:p>
          <a:pPr lvl="0" algn="l" defTabSz="844550">
            <a:lnSpc>
              <a:spcPct val="90000"/>
            </a:lnSpc>
            <a:spcBef>
              <a:spcPct val="0"/>
            </a:spcBef>
            <a:spcAft>
              <a:spcPct val="35000"/>
            </a:spcAft>
          </a:pPr>
          <a:r>
            <a:rPr lang="en-US" sz="1900" kern="1200" dirty="0" smtClean="0">
              <a:solidFill>
                <a:schemeClr val="bg1"/>
              </a:solidFill>
            </a:rPr>
            <a:t>Power</a:t>
          </a:r>
          <a:endParaRPr lang="en-US" sz="1900" kern="1200" dirty="0">
            <a:solidFill>
              <a:schemeClr val="bg1"/>
            </a:solidFill>
          </a:endParaRPr>
        </a:p>
        <a:p>
          <a:pPr lvl="0" algn="l" defTabSz="844550">
            <a:lnSpc>
              <a:spcPct val="90000"/>
            </a:lnSpc>
            <a:spcBef>
              <a:spcPct val="0"/>
            </a:spcBef>
            <a:spcAft>
              <a:spcPct val="35000"/>
            </a:spcAft>
          </a:pPr>
          <a:r>
            <a:rPr lang="en-US" sz="1900" kern="1200" dirty="0" smtClean="0">
              <a:solidFill>
                <a:schemeClr val="bg1"/>
              </a:solidFill>
            </a:rPr>
            <a:t>Time</a:t>
          </a:r>
          <a:endParaRPr lang="en-US" sz="1900" kern="1200" dirty="0">
            <a:solidFill>
              <a:schemeClr val="bg1"/>
            </a:solidFill>
          </a:endParaRPr>
        </a:p>
      </dsp:txBody>
      <dsp:txXfrm>
        <a:off x="7035851" y="1638504"/>
        <a:ext cx="1608200" cy="25903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68658E-7E71-49B6-A702-43069D046981}">
      <dsp:nvSpPr>
        <dsp:cNvPr id="0" name=""/>
        <dsp:cNvSpPr/>
      </dsp:nvSpPr>
      <dsp:spPr>
        <a:xfrm>
          <a:off x="24629" y="1036502"/>
          <a:ext cx="2421694" cy="2906032"/>
        </a:xfrm>
        <a:prstGeom prst="roundRect">
          <a:avLst>
            <a:gd name="adj" fmla="val 5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endParaRPr lang="en-US" sz="2700" b="1" u="sng" kern="1200" dirty="0"/>
        </a:p>
      </dsp:txBody>
      <dsp:txXfrm rot="16200000">
        <a:off x="-924674" y="1985806"/>
        <a:ext cx="2382946" cy="484338"/>
      </dsp:txXfrm>
    </dsp:sp>
    <dsp:sp modelId="{1B1C0089-1AEA-4A28-A244-D1C8A216C73E}">
      <dsp:nvSpPr>
        <dsp:cNvPr id="0" name=""/>
        <dsp:cNvSpPr/>
      </dsp:nvSpPr>
      <dsp:spPr>
        <a:xfrm>
          <a:off x="508968" y="1036502"/>
          <a:ext cx="1804162" cy="29060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0"/>
            </a:spcAft>
          </a:pPr>
          <a:endParaRPr lang="en-US" sz="2000" b="1" kern="1200" baseline="0" dirty="0" smtClean="0">
            <a:solidFill>
              <a:schemeClr val="tx1"/>
            </a:solidFill>
          </a:endParaRPr>
        </a:p>
        <a:p>
          <a:pPr lvl="0" algn="l" defTabSz="889000">
            <a:lnSpc>
              <a:spcPct val="90000"/>
            </a:lnSpc>
            <a:spcBef>
              <a:spcPct val="0"/>
            </a:spcBef>
            <a:spcAft>
              <a:spcPts val="0"/>
            </a:spcAft>
          </a:pPr>
          <a:r>
            <a:rPr lang="en-US" sz="2000" b="1" kern="1200" baseline="0" dirty="0" smtClean="0">
              <a:solidFill>
                <a:schemeClr val="bg1"/>
              </a:solidFill>
            </a:rPr>
            <a:t>Open class-rooms for after-hour use</a:t>
          </a:r>
        </a:p>
        <a:p>
          <a:pPr lvl="0" algn="l" defTabSz="889000">
            <a:lnSpc>
              <a:spcPct val="90000"/>
            </a:lnSpc>
            <a:spcBef>
              <a:spcPct val="0"/>
            </a:spcBef>
            <a:spcAft>
              <a:spcPts val="0"/>
            </a:spcAft>
          </a:pPr>
          <a:endParaRPr lang="en-US" sz="2000" b="1" kern="1200" baseline="0" dirty="0" smtClean="0">
            <a:solidFill>
              <a:schemeClr val="bg1"/>
            </a:solidFill>
          </a:endParaRPr>
        </a:p>
        <a:p>
          <a:pPr lvl="0" algn="l" defTabSz="889000">
            <a:lnSpc>
              <a:spcPct val="90000"/>
            </a:lnSpc>
            <a:spcBef>
              <a:spcPct val="0"/>
            </a:spcBef>
            <a:spcAft>
              <a:spcPts val="0"/>
            </a:spcAft>
          </a:pPr>
          <a:r>
            <a:rPr lang="en-US" sz="2000" b="1" kern="1200" baseline="0" dirty="0" smtClean="0">
              <a:solidFill>
                <a:schemeClr val="bg1"/>
              </a:solidFill>
            </a:rPr>
            <a:t>Lengthen study room checkouts</a:t>
          </a:r>
        </a:p>
        <a:p>
          <a:pPr lvl="0" algn="l" defTabSz="889000">
            <a:lnSpc>
              <a:spcPct val="90000"/>
            </a:lnSpc>
            <a:spcBef>
              <a:spcPct val="0"/>
            </a:spcBef>
            <a:spcAft>
              <a:spcPct val="35000"/>
            </a:spcAft>
          </a:pPr>
          <a:endParaRPr lang="en-US" sz="1800" kern="1200" dirty="0" smtClean="0">
            <a:solidFill>
              <a:schemeClr val="tx1"/>
            </a:solidFill>
          </a:endParaRPr>
        </a:p>
        <a:p>
          <a:pPr lvl="0" algn="l" defTabSz="889000">
            <a:lnSpc>
              <a:spcPct val="90000"/>
            </a:lnSpc>
            <a:spcBef>
              <a:spcPct val="0"/>
            </a:spcBef>
            <a:spcAft>
              <a:spcPct val="35000"/>
            </a:spcAft>
          </a:pPr>
          <a:endParaRPr lang="en-US" sz="1000" kern="1200" dirty="0"/>
        </a:p>
      </dsp:txBody>
      <dsp:txXfrm>
        <a:off x="508968" y="1036502"/>
        <a:ext cx="1804162" cy="2906032"/>
      </dsp:txXfrm>
    </dsp:sp>
    <dsp:sp modelId="{A017729C-9B32-49A8-B287-13A14307423E}">
      <dsp:nvSpPr>
        <dsp:cNvPr id="0" name=""/>
        <dsp:cNvSpPr/>
      </dsp:nvSpPr>
      <dsp:spPr>
        <a:xfrm>
          <a:off x="2533311" y="1058355"/>
          <a:ext cx="2370111" cy="2906032"/>
        </a:xfrm>
        <a:prstGeom prst="roundRect">
          <a:avLst>
            <a:gd name="adj" fmla="val 5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endParaRPr lang="en-US" sz="2700" b="1" u="sng" kern="1200" dirty="0"/>
        </a:p>
      </dsp:txBody>
      <dsp:txXfrm rot="16200000">
        <a:off x="1578848" y="2012818"/>
        <a:ext cx="2382946" cy="474022"/>
      </dsp:txXfrm>
    </dsp:sp>
    <dsp:sp modelId="{087146AB-3D19-4378-B043-63CE06C993A6}">
      <dsp:nvSpPr>
        <dsp:cNvPr id="0" name=""/>
        <dsp:cNvSpPr/>
      </dsp:nvSpPr>
      <dsp:spPr>
        <a:xfrm rot="5400000">
          <a:off x="2309235" y="3332884"/>
          <a:ext cx="427033" cy="363254"/>
        </a:xfrm>
        <a:prstGeom prst="flowChartExtract">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6B7A98A1-8802-4F50-B1D1-0F4A9562E44A}">
      <dsp:nvSpPr>
        <dsp:cNvPr id="0" name=""/>
        <dsp:cNvSpPr/>
      </dsp:nvSpPr>
      <dsp:spPr>
        <a:xfrm>
          <a:off x="3011073" y="1058355"/>
          <a:ext cx="1765733" cy="29060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n-US" sz="1800" b="1" kern="1200" dirty="0" smtClean="0">
            <a:solidFill>
              <a:schemeClr val="tx1"/>
            </a:solidFill>
          </a:endParaRPr>
        </a:p>
        <a:p>
          <a:pPr lvl="0" algn="l" defTabSz="800100">
            <a:lnSpc>
              <a:spcPct val="90000"/>
            </a:lnSpc>
            <a:spcBef>
              <a:spcPct val="0"/>
            </a:spcBef>
            <a:spcAft>
              <a:spcPct val="35000"/>
            </a:spcAft>
          </a:pPr>
          <a:r>
            <a:rPr lang="en-US" sz="2200" b="1" kern="1200" dirty="0" smtClean="0">
              <a:solidFill>
                <a:schemeClr val="bg1"/>
              </a:solidFill>
            </a:rPr>
            <a:t>Better maps</a:t>
          </a:r>
        </a:p>
        <a:p>
          <a:pPr lvl="0" algn="l" defTabSz="800100">
            <a:lnSpc>
              <a:spcPct val="90000"/>
            </a:lnSpc>
            <a:spcBef>
              <a:spcPct val="0"/>
            </a:spcBef>
            <a:spcAft>
              <a:spcPct val="35000"/>
            </a:spcAft>
          </a:pPr>
          <a:r>
            <a:rPr lang="en-US" sz="2200" b="1" kern="1200" dirty="0" smtClean="0">
              <a:solidFill>
                <a:schemeClr val="bg1"/>
              </a:solidFill>
            </a:rPr>
            <a:t>Grad student virtual space</a:t>
          </a:r>
        </a:p>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endParaRPr lang="en-US" sz="1800" kern="1200" dirty="0">
            <a:solidFill>
              <a:schemeClr val="tx1"/>
            </a:solidFill>
          </a:endParaRPr>
        </a:p>
      </dsp:txBody>
      <dsp:txXfrm>
        <a:off x="3011073" y="1058355"/>
        <a:ext cx="1765733" cy="2906032"/>
      </dsp:txXfrm>
    </dsp:sp>
    <dsp:sp modelId="{2F42185A-E74F-4415-969B-96B38EF738C8}">
      <dsp:nvSpPr>
        <dsp:cNvPr id="0" name=""/>
        <dsp:cNvSpPr/>
      </dsp:nvSpPr>
      <dsp:spPr>
        <a:xfrm>
          <a:off x="4947594" y="1036502"/>
          <a:ext cx="2421694" cy="2906032"/>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endParaRPr lang="en-US" sz="2700" b="1" u="sng" kern="1200" dirty="0"/>
        </a:p>
      </dsp:txBody>
      <dsp:txXfrm rot="16200000">
        <a:off x="3998290" y="1985806"/>
        <a:ext cx="2382946" cy="484338"/>
      </dsp:txXfrm>
    </dsp:sp>
    <dsp:sp modelId="{34552CB2-F607-4321-B320-F0726154820A}">
      <dsp:nvSpPr>
        <dsp:cNvPr id="0" name=""/>
        <dsp:cNvSpPr/>
      </dsp:nvSpPr>
      <dsp:spPr>
        <a:xfrm rot="5400000">
          <a:off x="4764107" y="3332884"/>
          <a:ext cx="427033" cy="363254"/>
        </a:xfrm>
        <a:prstGeom prst="flowChartExtract">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9631DCDC-2DCB-4F3F-8137-8AC352F7DCBA}">
      <dsp:nvSpPr>
        <dsp:cNvPr id="0" name=""/>
        <dsp:cNvSpPr/>
      </dsp:nvSpPr>
      <dsp:spPr>
        <a:xfrm>
          <a:off x="5431933" y="1036502"/>
          <a:ext cx="1804162" cy="29060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0"/>
            </a:spcAft>
          </a:pPr>
          <a:endParaRPr lang="en-US" sz="2000" b="1" kern="1200" dirty="0" smtClean="0">
            <a:solidFill>
              <a:schemeClr val="tx1"/>
            </a:solidFill>
          </a:endParaRPr>
        </a:p>
        <a:p>
          <a:pPr lvl="0" algn="l" defTabSz="889000">
            <a:lnSpc>
              <a:spcPct val="90000"/>
            </a:lnSpc>
            <a:spcBef>
              <a:spcPct val="0"/>
            </a:spcBef>
            <a:spcAft>
              <a:spcPts val="0"/>
            </a:spcAft>
          </a:pPr>
          <a:endParaRPr lang="en-US" sz="2000" b="1" kern="1200" dirty="0" smtClean="0">
            <a:solidFill>
              <a:schemeClr val="tx1"/>
            </a:solidFill>
          </a:endParaRPr>
        </a:p>
        <a:p>
          <a:pPr lvl="0" algn="l" defTabSz="889000">
            <a:lnSpc>
              <a:spcPct val="90000"/>
            </a:lnSpc>
            <a:spcBef>
              <a:spcPct val="0"/>
            </a:spcBef>
            <a:spcAft>
              <a:spcPts val="0"/>
            </a:spcAft>
          </a:pPr>
          <a:r>
            <a:rPr lang="en-US" sz="2000" b="1" kern="1200" dirty="0" smtClean="0">
              <a:solidFill>
                <a:schemeClr val="bg1"/>
              </a:solidFill>
            </a:rPr>
            <a:t>Grad student physical space</a:t>
          </a:r>
          <a:endParaRPr lang="en-US" sz="2000" b="1" kern="1200" dirty="0">
            <a:solidFill>
              <a:schemeClr val="bg1"/>
            </a:solidFill>
          </a:endParaRPr>
        </a:p>
      </dsp:txBody>
      <dsp:txXfrm>
        <a:off x="5431933" y="1036502"/>
        <a:ext cx="1804162" cy="290603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93953-C6B4-4F84-9257-6DDCAC28CE60}">
      <dsp:nvSpPr>
        <dsp:cNvPr id="0" name=""/>
        <dsp:cNvSpPr/>
      </dsp:nvSpPr>
      <dsp:spPr>
        <a:xfrm>
          <a:off x="2032000" y="0"/>
          <a:ext cx="2032000" cy="1354666"/>
        </a:xfrm>
        <a:prstGeom prst="trapezoid">
          <a:avLst>
            <a:gd name="adj" fmla="val 7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ts val="0"/>
            </a:spcAft>
          </a:pPr>
          <a:r>
            <a:rPr lang="en-US" sz="1200" kern="1200" dirty="0" smtClean="0">
              <a:solidFill>
                <a:schemeClr val="bg1"/>
              </a:solidFill>
            </a:rPr>
            <a:t>Space , </a:t>
          </a:r>
        </a:p>
        <a:p>
          <a:pPr lvl="0" algn="ctr" defTabSz="622300">
            <a:lnSpc>
              <a:spcPct val="90000"/>
            </a:lnSpc>
            <a:spcBef>
              <a:spcPct val="0"/>
            </a:spcBef>
            <a:spcAft>
              <a:spcPts val="0"/>
            </a:spcAft>
          </a:pPr>
          <a:r>
            <a:rPr lang="en-US" sz="1200" kern="1200" dirty="0" smtClean="0">
              <a:solidFill>
                <a:schemeClr val="bg1"/>
              </a:solidFill>
            </a:rPr>
            <a:t>Grad Support Plan, </a:t>
          </a:r>
        </a:p>
        <a:p>
          <a:pPr lvl="0" algn="ctr" defTabSz="622300">
            <a:lnSpc>
              <a:spcPct val="90000"/>
            </a:lnSpc>
            <a:spcBef>
              <a:spcPct val="0"/>
            </a:spcBef>
            <a:spcAft>
              <a:spcPts val="0"/>
            </a:spcAft>
          </a:pPr>
          <a:r>
            <a:rPr lang="en-US" sz="1200" kern="1200" dirty="0" smtClean="0">
              <a:solidFill>
                <a:schemeClr val="bg1"/>
              </a:solidFill>
            </a:rPr>
            <a:t>Researcher Database</a:t>
          </a:r>
        </a:p>
        <a:p>
          <a:pPr lvl="0" algn="ctr" defTabSz="622300">
            <a:lnSpc>
              <a:spcPct val="90000"/>
            </a:lnSpc>
            <a:spcBef>
              <a:spcPct val="0"/>
            </a:spcBef>
            <a:spcAft>
              <a:spcPts val="0"/>
            </a:spcAft>
          </a:pPr>
          <a:r>
            <a:rPr lang="en-US" sz="1400" b="1" kern="1200" dirty="0" smtClean="0">
              <a:solidFill>
                <a:schemeClr val="bg1"/>
              </a:solidFill>
            </a:rPr>
            <a:t>ADMINISTRATION</a:t>
          </a:r>
          <a:endParaRPr lang="en-US" sz="1400" b="1" kern="1200" dirty="0">
            <a:solidFill>
              <a:schemeClr val="bg1"/>
            </a:solidFill>
          </a:endParaRPr>
        </a:p>
      </dsp:txBody>
      <dsp:txXfrm>
        <a:off x="2032000" y="0"/>
        <a:ext cx="2032000" cy="1354666"/>
      </dsp:txXfrm>
    </dsp:sp>
    <dsp:sp modelId="{3CB327F8-16EC-4A04-85CD-F0EE9E746D4E}">
      <dsp:nvSpPr>
        <dsp:cNvPr id="0" name=""/>
        <dsp:cNvSpPr/>
      </dsp:nvSpPr>
      <dsp:spPr>
        <a:xfrm>
          <a:off x="990599" y="1346200"/>
          <a:ext cx="4064000" cy="1354666"/>
        </a:xfrm>
        <a:prstGeom prst="trapezoid">
          <a:avLst>
            <a:gd name="adj" fmla="val 7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Teaching, Data    Analysis, Job Search</a:t>
          </a:r>
        </a:p>
        <a:p>
          <a:pPr lvl="0" algn="ctr" defTabSz="889000">
            <a:lnSpc>
              <a:spcPct val="90000"/>
            </a:lnSpc>
            <a:spcBef>
              <a:spcPct val="0"/>
            </a:spcBef>
            <a:spcAft>
              <a:spcPct val="35000"/>
            </a:spcAft>
          </a:pPr>
          <a:r>
            <a:rPr lang="en-US" sz="2000" b="1" kern="1200" dirty="0" smtClean="0">
              <a:solidFill>
                <a:schemeClr val="bg1"/>
              </a:solidFill>
            </a:rPr>
            <a:t>COLLEGE or UNIT</a:t>
          </a:r>
        </a:p>
      </dsp:txBody>
      <dsp:txXfrm>
        <a:off x="1701799" y="1346200"/>
        <a:ext cx="2641600" cy="1354666"/>
      </dsp:txXfrm>
    </dsp:sp>
    <dsp:sp modelId="{133851CB-F35D-43EF-8A6B-D40F90733FF4}">
      <dsp:nvSpPr>
        <dsp:cNvPr id="0" name=""/>
        <dsp:cNvSpPr/>
      </dsp:nvSpPr>
      <dsp:spPr>
        <a:xfrm>
          <a:off x="0" y="2709333"/>
          <a:ext cx="6096000" cy="1354666"/>
        </a:xfrm>
        <a:prstGeom prst="trapezoid">
          <a:avLst>
            <a:gd name="adj" fmla="val 7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Presentation Space, Study Rooms, Circulation, Document Delivery</a:t>
          </a:r>
        </a:p>
        <a:p>
          <a:pPr lvl="0" algn="ctr" defTabSz="889000">
            <a:lnSpc>
              <a:spcPct val="90000"/>
            </a:lnSpc>
            <a:spcBef>
              <a:spcPct val="0"/>
            </a:spcBef>
            <a:spcAft>
              <a:spcPct val="35000"/>
            </a:spcAft>
          </a:pPr>
          <a:r>
            <a:rPr lang="en-US" sz="2400" b="1" kern="1200" dirty="0" smtClean="0">
              <a:solidFill>
                <a:schemeClr val="bg1"/>
              </a:solidFill>
            </a:rPr>
            <a:t>INTERNAL</a:t>
          </a:r>
          <a:endParaRPr lang="en-US" sz="2400" b="1" kern="1200" dirty="0">
            <a:solidFill>
              <a:schemeClr val="bg1"/>
            </a:solidFill>
          </a:endParaRPr>
        </a:p>
      </dsp:txBody>
      <dsp:txXfrm>
        <a:off x="1066799" y="2709333"/>
        <a:ext cx="3962400" cy="135466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FD1E14-324F-4CD2-8B93-DB1889DE75B5}">
      <dsp:nvSpPr>
        <dsp:cNvPr id="0" name=""/>
        <dsp:cNvSpPr/>
      </dsp:nvSpPr>
      <dsp:spPr>
        <a:xfrm rot="16200000">
          <a:off x="-1063873" y="1064617"/>
          <a:ext cx="4064000" cy="1934765"/>
        </a:xfrm>
        <a:prstGeom prst="flowChartManualOperati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49737" bIns="0" numCol="1" spcCol="1270" anchor="ctr" anchorCtr="0">
          <a:noAutofit/>
        </a:bodyPr>
        <a:lstStyle/>
        <a:p>
          <a:pPr lvl="0" algn="ctr" defTabSz="1066800">
            <a:lnSpc>
              <a:spcPct val="90000"/>
            </a:lnSpc>
            <a:spcBef>
              <a:spcPct val="0"/>
            </a:spcBef>
            <a:spcAft>
              <a:spcPct val="35000"/>
            </a:spcAft>
          </a:pPr>
          <a:r>
            <a:rPr lang="en-US" sz="2400" b="1" kern="1200" dirty="0" smtClean="0"/>
            <a:t>SWOT</a:t>
          </a:r>
          <a:br>
            <a:rPr lang="en-US" sz="2400" b="1" kern="1200" dirty="0" smtClean="0"/>
          </a:br>
          <a:r>
            <a:rPr lang="en-US" sz="2400" b="1" kern="1200" dirty="0" smtClean="0"/>
            <a:t>TOWS</a:t>
          </a:r>
          <a:endParaRPr lang="en-US" sz="2400" b="1" kern="1200" dirty="0"/>
        </a:p>
      </dsp:txBody>
      <dsp:txXfrm rot="16200000">
        <a:off x="-1063873" y="1064617"/>
        <a:ext cx="4064000" cy="1934765"/>
      </dsp:txXfrm>
    </dsp:sp>
    <dsp:sp modelId="{F62C5D71-7552-4EE1-9D89-AD8709D93847}">
      <dsp:nvSpPr>
        <dsp:cNvPr id="0" name=""/>
        <dsp:cNvSpPr/>
      </dsp:nvSpPr>
      <dsp:spPr>
        <a:xfrm rot="16200000">
          <a:off x="1016000" y="1064617"/>
          <a:ext cx="4064000" cy="1934765"/>
        </a:xfrm>
        <a:prstGeom prst="flowChartManualOperati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49737" bIns="0" numCol="1" spcCol="1270" anchor="ctr" anchorCtr="0">
          <a:noAutofit/>
        </a:bodyPr>
        <a:lstStyle/>
        <a:p>
          <a:pPr lvl="0" algn="ctr" defTabSz="1066800">
            <a:lnSpc>
              <a:spcPct val="90000"/>
            </a:lnSpc>
            <a:spcBef>
              <a:spcPct val="0"/>
            </a:spcBef>
            <a:spcAft>
              <a:spcPct val="35000"/>
            </a:spcAft>
          </a:pPr>
          <a:r>
            <a:rPr lang="en-US" sz="2400" b="1" kern="1200" dirty="0" smtClean="0"/>
            <a:t>Action</a:t>
          </a:r>
          <a:r>
            <a:rPr lang="en-US" sz="2400" kern="1200" dirty="0" smtClean="0"/>
            <a:t> </a:t>
          </a:r>
          <a:r>
            <a:rPr lang="en-US" sz="2400" b="1" kern="1200" dirty="0" smtClean="0"/>
            <a:t>Research</a:t>
          </a:r>
          <a:endParaRPr lang="en-US" sz="2400" b="1" kern="1200" dirty="0"/>
        </a:p>
      </dsp:txBody>
      <dsp:txXfrm rot="16200000">
        <a:off x="1016000" y="1064617"/>
        <a:ext cx="4064000" cy="1934765"/>
      </dsp:txXfrm>
    </dsp:sp>
    <dsp:sp modelId="{CC991A6D-E025-4178-8B2F-A3DCAE235145}">
      <dsp:nvSpPr>
        <dsp:cNvPr id="0" name=""/>
        <dsp:cNvSpPr/>
      </dsp:nvSpPr>
      <dsp:spPr>
        <a:xfrm rot="16200000">
          <a:off x="3095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49737" bIns="0" numCol="1" spcCol="1270" anchor="ctr" anchorCtr="0">
          <a:noAutofit/>
        </a:bodyPr>
        <a:lstStyle/>
        <a:p>
          <a:pPr lvl="0" algn="ctr" defTabSz="1066800">
            <a:lnSpc>
              <a:spcPct val="90000"/>
            </a:lnSpc>
            <a:spcBef>
              <a:spcPct val="0"/>
            </a:spcBef>
            <a:spcAft>
              <a:spcPct val="35000"/>
            </a:spcAft>
          </a:pPr>
          <a:r>
            <a:rPr lang="en-US" sz="2400" b="1" kern="1200" dirty="0" smtClean="0"/>
            <a:t>Participatory</a:t>
          </a:r>
          <a:r>
            <a:rPr lang="en-US" sz="2400" kern="1200" dirty="0" smtClean="0"/>
            <a:t> </a:t>
          </a:r>
          <a:r>
            <a:rPr lang="en-US" sz="2400" b="1" kern="1200" dirty="0" smtClean="0"/>
            <a:t>Research</a:t>
          </a:r>
          <a:r>
            <a:rPr lang="en-US" sz="2400" kern="1200" dirty="0" smtClean="0"/>
            <a:t> </a:t>
          </a:r>
          <a:endParaRPr lang="en-US" sz="2400" kern="1200" dirty="0"/>
        </a:p>
      </dsp:txBody>
      <dsp:txXfrm rot="16200000">
        <a:off x="3095873" y="1064617"/>
        <a:ext cx="4064000" cy="193476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203B7-1278-4401-BAA8-247BD0EA52FC}">
      <dsp:nvSpPr>
        <dsp:cNvPr id="0" name=""/>
        <dsp:cNvSpPr/>
      </dsp:nvSpPr>
      <dsp:spPr>
        <a:xfrm>
          <a:off x="2687565" y="-1838"/>
          <a:ext cx="1933311" cy="112104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Observe</a:t>
          </a:r>
          <a:endParaRPr lang="en-US" sz="3600" kern="1200" dirty="0"/>
        </a:p>
      </dsp:txBody>
      <dsp:txXfrm>
        <a:off x="2687565" y="-1838"/>
        <a:ext cx="1933311" cy="1121041"/>
      </dsp:txXfrm>
    </dsp:sp>
    <dsp:sp modelId="{8B91286D-252F-4ED4-AC18-BAFEF54C056A}">
      <dsp:nvSpPr>
        <dsp:cNvPr id="0" name=""/>
        <dsp:cNvSpPr/>
      </dsp:nvSpPr>
      <dsp:spPr>
        <a:xfrm>
          <a:off x="1443855" y="558682"/>
          <a:ext cx="4420730" cy="4420730"/>
        </a:xfrm>
        <a:custGeom>
          <a:avLst/>
          <a:gdLst/>
          <a:ahLst/>
          <a:cxnLst/>
          <a:rect l="0" t="0" r="0" b="0"/>
          <a:pathLst>
            <a:path>
              <a:moveTo>
                <a:pt x="3384835" y="337844"/>
              </a:moveTo>
              <a:arcTo wR="2210365" hR="2210365" stAng="18125789" swAng="113236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D5D728-AB9A-411F-90C0-8505FACE4243}">
      <dsp:nvSpPr>
        <dsp:cNvPr id="0" name=""/>
        <dsp:cNvSpPr/>
      </dsp:nvSpPr>
      <dsp:spPr>
        <a:xfrm>
          <a:off x="4748644" y="1569476"/>
          <a:ext cx="2015516" cy="103306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Reflect</a:t>
          </a:r>
          <a:endParaRPr lang="en-US" sz="3600" kern="1200" dirty="0"/>
        </a:p>
      </dsp:txBody>
      <dsp:txXfrm>
        <a:off x="4748644" y="1569476"/>
        <a:ext cx="2015516" cy="1033061"/>
      </dsp:txXfrm>
    </dsp:sp>
    <dsp:sp modelId="{0135DEEE-0713-47A5-BDE3-1CB15A84D043}">
      <dsp:nvSpPr>
        <dsp:cNvPr id="0" name=""/>
        <dsp:cNvSpPr/>
      </dsp:nvSpPr>
      <dsp:spPr>
        <a:xfrm>
          <a:off x="1443855" y="558682"/>
          <a:ext cx="4420730" cy="4420730"/>
        </a:xfrm>
        <a:custGeom>
          <a:avLst/>
          <a:gdLst/>
          <a:ahLst/>
          <a:cxnLst/>
          <a:rect l="0" t="0" r="0" b="0"/>
          <a:pathLst>
            <a:path>
              <a:moveTo>
                <a:pt x="4416238" y="2351221"/>
              </a:moveTo>
              <a:arcTo wR="2210365" hR="2210365" stAng="21819220" swAng="148640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6884E6-DDDC-4733-A511-8D528186E8E8}">
      <dsp:nvSpPr>
        <dsp:cNvPr id="0" name=""/>
        <dsp:cNvSpPr/>
      </dsp:nvSpPr>
      <dsp:spPr>
        <a:xfrm>
          <a:off x="3915809" y="4080751"/>
          <a:ext cx="2075262" cy="953037"/>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Act</a:t>
          </a:r>
          <a:endParaRPr lang="en-US" sz="3600" kern="1200" dirty="0"/>
        </a:p>
      </dsp:txBody>
      <dsp:txXfrm>
        <a:off x="3915809" y="4080751"/>
        <a:ext cx="2075262" cy="953037"/>
      </dsp:txXfrm>
    </dsp:sp>
    <dsp:sp modelId="{D6A6ADE4-094A-44BA-B5FD-2A28DB5C96BB}">
      <dsp:nvSpPr>
        <dsp:cNvPr id="0" name=""/>
        <dsp:cNvSpPr/>
      </dsp:nvSpPr>
      <dsp:spPr>
        <a:xfrm>
          <a:off x="1443855" y="558682"/>
          <a:ext cx="4420730" cy="4420730"/>
        </a:xfrm>
        <a:custGeom>
          <a:avLst/>
          <a:gdLst/>
          <a:ahLst/>
          <a:cxnLst/>
          <a:rect l="0" t="0" r="0" b="0"/>
          <a:pathLst>
            <a:path>
              <a:moveTo>
                <a:pt x="2360487" y="4415626"/>
              </a:moveTo>
              <a:arcTo wR="2210365" hR="2210365" stAng="5166338" swAng="52476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1671601-6963-4F28-9FDE-9DBB306CD996}">
      <dsp:nvSpPr>
        <dsp:cNvPr id="0" name=""/>
        <dsp:cNvSpPr/>
      </dsp:nvSpPr>
      <dsp:spPr>
        <a:xfrm>
          <a:off x="1354000" y="4040740"/>
          <a:ext cx="2002000" cy="1033061"/>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Evaluate</a:t>
          </a:r>
          <a:endParaRPr lang="en-US" sz="3600" kern="1200" dirty="0"/>
        </a:p>
      </dsp:txBody>
      <dsp:txXfrm>
        <a:off x="1354000" y="4040740"/>
        <a:ext cx="2002000" cy="1033061"/>
      </dsp:txXfrm>
    </dsp:sp>
    <dsp:sp modelId="{18EDA296-E8BB-447B-8477-3844EF59E7F6}">
      <dsp:nvSpPr>
        <dsp:cNvPr id="0" name=""/>
        <dsp:cNvSpPr/>
      </dsp:nvSpPr>
      <dsp:spPr>
        <a:xfrm>
          <a:off x="1443855" y="558682"/>
          <a:ext cx="4420730" cy="4420730"/>
        </a:xfrm>
        <a:custGeom>
          <a:avLst/>
          <a:gdLst/>
          <a:ahLst/>
          <a:cxnLst/>
          <a:rect l="0" t="0" r="0" b="0"/>
          <a:pathLst>
            <a:path>
              <a:moveTo>
                <a:pt x="247775" y="3227200"/>
              </a:moveTo>
              <a:arcTo wR="2210365" hR="2210365" stAng="9156656" swAng="1438534"/>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0B3567-21C4-4902-9114-58A1600B419A}">
      <dsp:nvSpPr>
        <dsp:cNvPr id="0" name=""/>
        <dsp:cNvSpPr/>
      </dsp:nvSpPr>
      <dsp:spPr>
        <a:xfrm>
          <a:off x="551038" y="1569476"/>
          <a:ext cx="2002000" cy="1033061"/>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Modify</a:t>
          </a:r>
          <a:endParaRPr lang="en-US" sz="3600" kern="1200" dirty="0"/>
        </a:p>
      </dsp:txBody>
      <dsp:txXfrm>
        <a:off x="551038" y="1569476"/>
        <a:ext cx="2002000" cy="1033061"/>
      </dsp:txXfrm>
    </dsp:sp>
    <dsp:sp modelId="{B35EA291-1D2F-4D84-9DA3-A9567BCABA87}">
      <dsp:nvSpPr>
        <dsp:cNvPr id="0" name=""/>
        <dsp:cNvSpPr/>
      </dsp:nvSpPr>
      <dsp:spPr>
        <a:xfrm>
          <a:off x="1443855" y="558682"/>
          <a:ext cx="4420730" cy="4420730"/>
        </a:xfrm>
        <a:custGeom>
          <a:avLst/>
          <a:gdLst/>
          <a:ahLst/>
          <a:cxnLst/>
          <a:rect l="0" t="0" r="0" b="0"/>
          <a:pathLst>
            <a:path>
              <a:moveTo>
                <a:pt x="493335" y="818416"/>
              </a:moveTo>
              <a:arcTo wR="2210365" hR="2210365" stAng="13141844" swAng="113236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BEE171-0F40-4E76-95E2-FE3982085441}">
      <dsp:nvSpPr>
        <dsp:cNvPr id="0" name=""/>
        <dsp:cNvSpPr/>
      </dsp:nvSpPr>
      <dsp:spPr>
        <a:xfrm>
          <a:off x="1" y="0"/>
          <a:ext cx="7772396" cy="4902200"/>
        </a:xfrm>
        <a:prstGeom prst="rightArrow">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sp>
    <dsp:sp modelId="{6694F0D0-2F5B-4D1B-AB12-6238E459FDB9}">
      <dsp:nvSpPr>
        <dsp:cNvPr id="0" name=""/>
        <dsp:cNvSpPr/>
      </dsp:nvSpPr>
      <dsp:spPr>
        <a:xfrm>
          <a:off x="6831" y="1470659"/>
          <a:ext cx="1863117" cy="19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Brainstorm Actions</a:t>
          </a:r>
          <a:endParaRPr lang="en-US" sz="2400" kern="1200" dirty="0"/>
        </a:p>
      </dsp:txBody>
      <dsp:txXfrm>
        <a:off x="6831" y="1470659"/>
        <a:ext cx="1863117" cy="1960880"/>
      </dsp:txXfrm>
    </dsp:sp>
    <dsp:sp modelId="{F5D8A674-1725-4AAB-A0FB-079B3E858288}">
      <dsp:nvSpPr>
        <dsp:cNvPr id="0" name=""/>
        <dsp:cNvSpPr/>
      </dsp:nvSpPr>
      <dsp:spPr>
        <a:xfrm>
          <a:off x="1972037" y="1470659"/>
          <a:ext cx="1863117" cy="19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Assess Alternatives</a:t>
          </a:r>
          <a:endParaRPr lang="en-US" sz="2400" kern="1200" dirty="0"/>
        </a:p>
      </dsp:txBody>
      <dsp:txXfrm>
        <a:off x="1972037" y="1470659"/>
        <a:ext cx="1863117" cy="1960880"/>
      </dsp:txXfrm>
    </dsp:sp>
    <dsp:sp modelId="{4DFC99B8-E2E8-49B4-8AE5-26A9468F6661}">
      <dsp:nvSpPr>
        <dsp:cNvPr id="0" name=""/>
        <dsp:cNvSpPr/>
      </dsp:nvSpPr>
      <dsp:spPr>
        <a:xfrm>
          <a:off x="3937244" y="1470659"/>
          <a:ext cx="1863117" cy="196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Review Rankings</a:t>
          </a:r>
          <a:endParaRPr lang="en-US" sz="2400" kern="1200" dirty="0"/>
        </a:p>
      </dsp:txBody>
      <dsp:txXfrm>
        <a:off x="3937244" y="1470659"/>
        <a:ext cx="1863117" cy="1960880"/>
      </dsp:txXfrm>
    </dsp:sp>
    <dsp:sp modelId="{17397B4D-9B0C-482A-82AF-32682E932D43}">
      <dsp:nvSpPr>
        <dsp:cNvPr id="0" name=""/>
        <dsp:cNvSpPr/>
      </dsp:nvSpPr>
      <dsp:spPr>
        <a:xfrm>
          <a:off x="5902450" y="1470659"/>
          <a:ext cx="1863117" cy="19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Repeat</a:t>
          </a:r>
          <a:endParaRPr lang="en-US" sz="2400" kern="1200" dirty="0"/>
        </a:p>
      </dsp:txBody>
      <dsp:txXfrm>
        <a:off x="5902450" y="1470659"/>
        <a:ext cx="1863117" cy="19608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272275-3883-4031-861E-FAB1C8DFD2FB}">
      <dsp:nvSpPr>
        <dsp:cNvPr id="0" name=""/>
        <dsp:cNvSpPr/>
      </dsp:nvSpPr>
      <dsp:spPr>
        <a:xfrm>
          <a:off x="2233" y="1529649"/>
          <a:ext cx="2295976" cy="18937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b="1" kern="1200" dirty="0">
            <a:solidFill>
              <a:schemeClr val="accent6"/>
            </a:solidFill>
          </a:endParaRPr>
        </a:p>
        <a:p>
          <a:pPr marL="114300" lvl="1" indent="-114300" algn="l" defTabSz="666750">
            <a:lnSpc>
              <a:spcPct val="90000"/>
            </a:lnSpc>
            <a:spcBef>
              <a:spcPct val="0"/>
            </a:spcBef>
            <a:spcAft>
              <a:spcPct val="15000"/>
            </a:spcAft>
            <a:buChar char="••"/>
          </a:pPr>
          <a:endParaRPr lang="en-US" sz="1500" b="1" kern="1200" dirty="0">
            <a:solidFill>
              <a:schemeClr val="accent6"/>
            </a:solidFill>
          </a:endParaRPr>
        </a:p>
        <a:p>
          <a:pPr marL="114300" lvl="1" indent="-114300" algn="l" defTabSz="666750">
            <a:lnSpc>
              <a:spcPct val="90000"/>
            </a:lnSpc>
            <a:spcBef>
              <a:spcPct val="0"/>
            </a:spcBef>
            <a:spcAft>
              <a:spcPct val="15000"/>
            </a:spcAft>
            <a:buChar char="••"/>
          </a:pPr>
          <a:r>
            <a:rPr lang="en-US" sz="1500" b="1" kern="1200" dirty="0" smtClean="0">
              <a:solidFill>
                <a:schemeClr val="accent6"/>
              </a:solidFill>
            </a:rPr>
            <a:t>Community relevance</a:t>
          </a:r>
          <a:endParaRPr lang="en-US" sz="1500" b="1" kern="1200" dirty="0">
            <a:solidFill>
              <a:schemeClr val="accent6"/>
            </a:solidFill>
          </a:endParaRPr>
        </a:p>
        <a:p>
          <a:pPr marL="114300" lvl="1" indent="-114300" algn="l" defTabSz="666750">
            <a:lnSpc>
              <a:spcPct val="90000"/>
            </a:lnSpc>
            <a:spcBef>
              <a:spcPct val="0"/>
            </a:spcBef>
            <a:spcAft>
              <a:spcPct val="15000"/>
            </a:spcAft>
            <a:buChar char="••"/>
          </a:pPr>
          <a:r>
            <a:rPr lang="en-US" sz="1500" b="1" kern="1200" dirty="0" smtClean="0">
              <a:solidFill>
                <a:srgbClr val="00B0F0"/>
              </a:solidFill>
            </a:rPr>
            <a:t>Scientific value</a:t>
          </a:r>
          <a:endParaRPr lang="en-US" sz="1500" b="1" kern="1200" dirty="0">
            <a:solidFill>
              <a:srgbClr val="00B0F0"/>
            </a:solidFill>
          </a:endParaRPr>
        </a:p>
      </dsp:txBody>
      <dsp:txXfrm>
        <a:off x="2233" y="1529649"/>
        <a:ext cx="2295976" cy="1487907"/>
      </dsp:txXfrm>
    </dsp:sp>
    <dsp:sp modelId="{71083307-BF43-4C60-8DA6-E081EE840FF3}">
      <dsp:nvSpPr>
        <dsp:cNvPr id="0" name=""/>
        <dsp:cNvSpPr/>
      </dsp:nvSpPr>
      <dsp:spPr>
        <a:xfrm>
          <a:off x="1309539" y="2041827"/>
          <a:ext cx="2441688" cy="2441688"/>
        </a:xfrm>
        <a:prstGeom prst="leftCircularArrow">
          <a:avLst>
            <a:gd name="adj1" fmla="val 2787"/>
            <a:gd name="adj2" fmla="val 340022"/>
            <a:gd name="adj3" fmla="val 2115532"/>
            <a:gd name="adj4" fmla="val 9024489"/>
            <a:gd name="adj5" fmla="val 325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4EDE97-5D01-4851-80ED-FAB2D950789A}">
      <dsp:nvSpPr>
        <dsp:cNvPr id="0" name=""/>
        <dsp:cNvSpPr/>
      </dsp:nvSpPr>
      <dsp:spPr>
        <a:xfrm>
          <a:off x="512450" y="3017557"/>
          <a:ext cx="2040867" cy="8115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Define/Design Research</a:t>
          </a:r>
          <a:endParaRPr lang="en-US" sz="1700" kern="1200" dirty="0"/>
        </a:p>
      </dsp:txBody>
      <dsp:txXfrm>
        <a:off x="512450" y="3017557"/>
        <a:ext cx="2040867" cy="811585"/>
      </dsp:txXfrm>
    </dsp:sp>
    <dsp:sp modelId="{FEDAC810-BAA2-43C1-9B0E-1736BEE2FF59}">
      <dsp:nvSpPr>
        <dsp:cNvPr id="0" name=""/>
        <dsp:cNvSpPr/>
      </dsp:nvSpPr>
      <dsp:spPr>
        <a:xfrm>
          <a:off x="2877357" y="1529649"/>
          <a:ext cx="2295976" cy="18937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solidFill>
                <a:schemeClr val="accent6"/>
              </a:solidFill>
            </a:rPr>
            <a:t>Accessible instruments/effective recruitment</a:t>
          </a:r>
          <a:endParaRPr lang="en-US" sz="1500" b="1" kern="1200" dirty="0">
            <a:solidFill>
              <a:schemeClr val="accent6"/>
            </a:solidFill>
          </a:endParaRPr>
        </a:p>
        <a:p>
          <a:pPr marL="114300" lvl="1" indent="-114300" algn="l" defTabSz="666750">
            <a:lnSpc>
              <a:spcPct val="90000"/>
            </a:lnSpc>
            <a:spcBef>
              <a:spcPct val="0"/>
            </a:spcBef>
            <a:spcAft>
              <a:spcPct val="15000"/>
            </a:spcAft>
            <a:buChar char="••"/>
          </a:pPr>
          <a:r>
            <a:rPr lang="en-US" sz="1500" b="1" kern="1200" dirty="0" smtClean="0">
              <a:solidFill>
                <a:srgbClr val="00B0F0"/>
              </a:solidFill>
            </a:rPr>
            <a:t>Appropriate recruitment/scientific rigor</a:t>
          </a:r>
          <a:endParaRPr lang="en-US" sz="1500" b="1" kern="1200" dirty="0">
            <a:solidFill>
              <a:srgbClr val="00B0F0"/>
            </a:solidFill>
          </a:endParaRPr>
        </a:p>
      </dsp:txBody>
      <dsp:txXfrm>
        <a:off x="2877357" y="1935442"/>
        <a:ext cx="2295976" cy="1487907"/>
      </dsp:txXfrm>
    </dsp:sp>
    <dsp:sp modelId="{EFA14494-FD39-4154-B2D8-BE3CE9739EDD}">
      <dsp:nvSpPr>
        <dsp:cNvPr id="0" name=""/>
        <dsp:cNvSpPr/>
      </dsp:nvSpPr>
      <dsp:spPr>
        <a:xfrm>
          <a:off x="4165531" y="395233"/>
          <a:ext cx="2735063" cy="2735063"/>
        </a:xfrm>
        <a:prstGeom prst="circularArrow">
          <a:avLst>
            <a:gd name="adj1" fmla="val 2488"/>
            <a:gd name="adj2" fmla="val 301445"/>
            <a:gd name="adj3" fmla="val 19523044"/>
            <a:gd name="adj4" fmla="val 12575511"/>
            <a:gd name="adj5" fmla="val 290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CF8AA-8CC2-4889-8A7E-977D67291BD1}">
      <dsp:nvSpPr>
        <dsp:cNvPr id="0" name=""/>
        <dsp:cNvSpPr/>
      </dsp:nvSpPr>
      <dsp:spPr>
        <a:xfrm>
          <a:off x="3387574" y="1123856"/>
          <a:ext cx="2040867" cy="8115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Implement Research</a:t>
          </a:r>
          <a:endParaRPr lang="en-US" sz="1700" kern="1200" dirty="0"/>
        </a:p>
      </dsp:txBody>
      <dsp:txXfrm>
        <a:off x="3387574" y="1123856"/>
        <a:ext cx="2040867" cy="811585"/>
      </dsp:txXfrm>
    </dsp:sp>
    <dsp:sp modelId="{9BE5CFA2-8524-4081-88F9-2C96A25D9404}">
      <dsp:nvSpPr>
        <dsp:cNvPr id="0" name=""/>
        <dsp:cNvSpPr/>
      </dsp:nvSpPr>
      <dsp:spPr>
        <a:xfrm>
          <a:off x="5752482" y="1529649"/>
          <a:ext cx="2295976" cy="18937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b="1" kern="1200" dirty="0">
            <a:solidFill>
              <a:schemeClr val="accent6"/>
            </a:solidFill>
          </a:endParaRPr>
        </a:p>
        <a:p>
          <a:pPr marL="114300" lvl="1" indent="-114300" algn="l" defTabSz="666750">
            <a:lnSpc>
              <a:spcPct val="90000"/>
            </a:lnSpc>
            <a:spcBef>
              <a:spcPct val="0"/>
            </a:spcBef>
            <a:spcAft>
              <a:spcPct val="15000"/>
            </a:spcAft>
            <a:buChar char="••"/>
          </a:pPr>
          <a:r>
            <a:rPr lang="en-US" sz="1500" b="1" kern="1200" dirty="0" smtClean="0">
              <a:solidFill>
                <a:schemeClr val="accent6"/>
              </a:solidFill>
            </a:rPr>
            <a:t>Publicity / community education / action</a:t>
          </a:r>
          <a:endParaRPr lang="en-US" sz="1500" b="1" kern="1200" dirty="0">
            <a:solidFill>
              <a:schemeClr val="accent6"/>
            </a:solidFill>
          </a:endParaRPr>
        </a:p>
        <a:p>
          <a:pPr marL="114300" lvl="1" indent="-114300" algn="l" defTabSz="666750">
            <a:lnSpc>
              <a:spcPct val="90000"/>
            </a:lnSpc>
            <a:spcBef>
              <a:spcPct val="0"/>
            </a:spcBef>
            <a:spcAft>
              <a:spcPct val="15000"/>
            </a:spcAft>
            <a:buChar char="••"/>
          </a:pPr>
          <a:r>
            <a:rPr lang="en-US" sz="1500" b="1" kern="1200" dirty="0" smtClean="0">
              <a:solidFill>
                <a:srgbClr val="00B0F0"/>
              </a:solidFill>
            </a:rPr>
            <a:t>Scholarly publication / accessible interpretation</a:t>
          </a:r>
          <a:endParaRPr lang="en-US" sz="1500" b="1" kern="1200" dirty="0">
            <a:solidFill>
              <a:srgbClr val="00B0F0"/>
            </a:solidFill>
          </a:endParaRPr>
        </a:p>
      </dsp:txBody>
      <dsp:txXfrm>
        <a:off x="5752482" y="1529649"/>
        <a:ext cx="2295976" cy="1487907"/>
      </dsp:txXfrm>
    </dsp:sp>
    <dsp:sp modelId="{E9B59AF9-65E4-4D75-81E1-57DA2EED9904}">
      <dsp:nvSpPr>
        <dsp:cNvPr id="0" name=""/>
        <dsp:cNvSpPr/>
      </dsp:nvSpPr>
      <dsp:spPr>
        <a:xfrm>
          <a:off x="6262699" y="3017557"/>
          <a:ext cx="2040867" cy="81158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Dissemination/Action</a:t>
          </a:r>
          <a:endParaRPr lang="en-US" sz="1700" kern="1200" dirty="0"/>
        </a:p>
      </dsp:txBody>
      <dsp:txXfrm>
        <a:off x="6262699" y="3017557"/>
        <a:ext cx="2040867" cy="811585"/>
      </dsp:txXfrm>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0215"/>
          </a:xfrm>
          <a:prstGeom prst="rect">
            <a:avLst/>
          </a:prstGeom>
        </p:spPr>
        <p:txBody>
          <a:bodyPr vert="horz" lIns="91440" tIns="45720" rIns="91440" bIns="45720" rtlCol="0"/>
          <a:lstStyle>
            <a:lvl1pPr algn="r">
              <a:defRPr sz="1200"/>
            </a:lvl1pPr>
          </a:lstStyle>
          <a:p>
            <a:fld id="{7BA60CAD-48E0-4CE4-AEB4-5EE10081BCED}" type="datetimeFigureOut">
              <a:rPr lang="en-US" smtClean="0"/>
              <a:pPr/>
              <a:t>4/11/2011</a:t>
            </a:fld>
            <a:endParaRPr lang="en-US"/>
          </a:p>
        </p:txBody>
      </p:sp>
      <p:sp>
        <p:nvSpPr>
          <p:cNvPr id="4" name="Footer Placeholder 3"/>
          <p:cNvSpPr>
            <a:spLocks noGrp="1"/>
          </p:cNvSpPr>
          <p:nvPr>
            <p:ph type="ftr" sz="quarter" idx="2"/>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52522"/>
            <a:ext cx="3066733" cy="450215"/>
          </a:xfrm>
          <a:prstGeom prst="rect">
            <a:avLst/>
          </a:prstGeom>
        </p:spPr>
        <p:txBody>
          <a:bodyPr vert="horz" lIns="91440" tIns="45720" rIns="91440" bIns="45720" rtlCol="0" anchor="b"/>
          <a:lstStyle>
            <a:lvl1pPr algn="r">
              <a:defRPr sz="1200"/>
            </a:lvl1pPr>
          </a:lstStyle>
          <a:p>
            <a:fld id="{7B88581C-DEA8-42D7-AC1A-FBD3B3D2FD0D}" type="slidenum">
              <a:rPr lang="en-US" smtClean="0"/>
              <a:pPr/>
              <a:t>‹#›</a:t>
            </a:fld>
            <a:endParaRPr lang="en-US"/>
          </a:p>
        </p:txBody>
      </p:sp>
    </p:spTree>
    <p:extLst>
      <p:ext uri="{BB962C8B-B14F-4D97-AF65-F5344CB8AC3E}">
        <p14:creationId xmlns:p14="http://schemas.microsoft.com/office/powerpoint/2010/main" xmlns="" val="292858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148BE6B7-6E0F-47C0-8756-8D0C0437393F}" type="datetimeFigureOut">
              <a:rPr lang="en-US" smtClean="0"/>
              <a:pPr/>
              <a:t>4/11/2011</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862603AD-13B3-4C84-9353-7ABFCFAC0738}" type="slidenum">
              <a:rPr lang="en-US" smtClean="0"/>
              <a:pPr/>
              <a:t>‹#›</a:t>
            </a:fld>
            <a:endParaRPr lang="en-US"/>
          </a:p>
        </p:txBody>
      </p:sp>
    </p:spTree>
    <p:extLst>
      <p:ext uri="{BB962C8B-B14F-4D97-AF65-F5344CB8AC3E}">
        <p14:creationId xmlns:p14="http://schemas.microsoft.com/office/powerpoint/2010/main" xmlns="" val="62821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Good Morning to all of you.  Thank</a:t>
            </a:r>
            <a:r>
              <a:rPr lang="en-US" baseline="0" dirty="0" smtClean="0"/>
              <a:t> you very much for joining us as we spend some time together talking about turning qualitative research into action.  We hope to encourage you and engage you over the next 90 minutes…for the end purpose of trying your own hand at qualitative research and to do so in a way that is more intentional and leads to actionable outcomes.</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Hannah</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ran into our own questions about turning research into reality while doing a focus group study with graduate students.  I’ll give you the outline of our study just so</a:t>
            </a:r>
            <a:r>
              <a:rPr lang="en-US" baseline="0" dirty="0" smtClean="0"/>
              <a:t> that we can all think of this is a case study.  I’ll tell you briefly how we carried out the research and what we learned, and then later we’ll talk about how we made decisions to move forward based on the information we had gathered.  So, anticipating some space changes in the OSU Libraries, last spring Margaret, Uta and I held focus groups with  graduate students to learn about what ideal spaces and services that support their work as graduate students might look like.  We held four focus groups with a total of 36 students.  We had eight prompting questions that we used, and we examined the resulting transcripts for themes.  We were looking at spaces and services that grad students might use across campus, so we didn’t just focus on library-related issues.</a:t>
            </a:r>
            <a:endParaRPr lang="en-US" dirty="0"/>
          </a:p>
        </p:txBody>
      </p:sp>
      <p:sp>
        <p:nvSpPr>
          <p:cNvPr id="4" name="Slide Number Placeholder 3"/>
          <p:cNvSpPr>
            <a:spLocks noGrp="1"/>
          </p:cNvSpPr>
          <p:nvPr>
            <p:ph type="sldNum" sz="quarter" idx="10"/>
          </p:nvPr>
        </p:nvSpPr>
        <p:spPr/>
        <p:txBody>
          <a:bodyPr/>
          <a:lstStyle/>
          <a:p>
            <a:fld id="{A76FA8B0-B1DE-44B9-A686-57E29729F2A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themes that emerged centered around three main areas based on the questions we had asked the participants.  Participants talked about different services</a:t>
            </a:r>
            <a:r>
              <a:rPr lang="en-US" baseline="0" dirty="0" smtClean="0"/>
              <a:t> they used, that they found difficult and that they wanted more of.  They talked about different aspects of work and study spaces that were appealing to them as they carried out their research.  And they talked about the different types of support they needed, in terms of functioning as GTAs as researchers who needed guidance from their advisors, as emerging scholars who would collaborate across campus, and difficulties they had with knowing about various services available on campus.  As you can probably guess or maybe know from your own experience, participants brought up a wide range of service gaps, had many different opinions about the best kinds of spaces that would optimize their research experience and had varying levels of need for support.  So even after narrowing their feedback down into 12 categories, how could we move forward from here and turn some of what we had heard into practical solutions for these users?</a:t>
            </a:r>
            <a:endParaRPr lang="en-US" dirty="0"/>
          </a:p>
        </p:txBody>
      </p:sp>
      <p:sp>
        <p:nvSpPr>
          <p:cNvPr id="4" name="Slide Number Placeholder 3"/>
          <p:cNvSpPr>
            <a:spLocks noGrp="1"/>
          </p:cNvSpPr>
          <p:nvPr>
            <p:ph type="sldNum" sz="quarter" idx="10"/>
          </p:nvPr>
        </p:nvSpPr>
        <p:spPr/>
        <p:txBody>
          <a:bodyPr/>
          <a:lstStyle/>
          <a:p>
            <a:fld id="{A76FA8B0-B1DE-44B9-A686-57E29729F2AD}" type="slidenum">
              <a:rPr lang="en-US" smtClean="0"/>
              <a:pPr/>
              <a:t>12</a:t>
            </a:fld>
            <a:endParaRPr lang="en-US"/>
          </a:p>
        </p:txBody>
      </p:sp>
    </p:spTree>
    <p:extLst>
      <p:ext uri="{BB962C8B-B14F-4D97-AF65-F5344CB8AC3E}">
        <p14:creationId xmlns:p14="http://schemas.microsoft.com/office/powerpoint/2010/main" xmlns="" val="223403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Hannah</a:t>
            </a:r>
          </a:p>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baseline="0" dirty="0" smtClean="0"/>
              <a:t>So as you have probably just experienced, the process of developing and prioritizing recommendations/actions is not easy.  We started with brainstorming actions that would address concerns in the thematic areas we developed. But even at this point, we just simply had a long list.  What we needed to figure out was what we could do (or couldn’t do) and when we could do it. Given that our study originated out of desire to effectively use repurposed space to most beneficially support grad students in the library, I’ll utilize examples from the Space theme as I continue with how we prioritized our recommendations.</a:t>
            </a:r>
          </a:p>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Our</a:t>
            </a:r>
            <a:r>
              <a:rPr lang="en-US" baseline="0" dirty="0" smtClean="0"/>
              <a:t> grad students has a number of concerns about space for them in the library, including how to better navigate the actual building, the desire for grad student-only space in order to make connections with other grad students or to feel part of a community of scholars but also to be able utilize the library for their own work without running into the undergraduate students for whom they were responsible for teaching.  Students from some departments needed improved access to computers while many expressed frustration that the standard study room checkout time was not sufficient for they type of studying or research in which they were engaged – it was disrupting to move after three hours.  While we could have certainly just presented the recommendations related to space just as you see them here, there is no sense of priority or timeframe associated with this list, this is just the a subset of the big list I mentioned a moment ago.  We needed a way to categorize or prioritize our recommendations, or at the very least present them in such a way as to give some idea of the time and resources needed to take action.</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This process entailed</a:t>
            </a:r>
            <a:r>
              <a:rPr lang="en-US" baseline="0" dirty="0" smtClean="0"/>
              <a:t> thinking about the factors that limited us from immediately carrying out each of the recommendations we developed.  While it would be desirable to take action on every recommendation immediately, the reality is that we were and are limited in a number of ways.  This led us to look at our recommendations in terms of limiters, those barriers that would impact actually implementing the recommendations we developed.  So lets take a look these:  Time is always an issue, whether it is our own or limited by others.  Money, though not always needed, may be a factor especially to complete projects that involve reconfiguration of space. Space itself may be limited…this is certainly the case for us.  Power to act with relative freedom is not always possible.  We need to negotiate with others which highlights the importance of relationships as we try to implement our projects.  In order to take action on some recommendations, we need to strengthen existing or even develop new relationships.  Some recommendations require personnel that we don’t currently have and of course the ability to modify existing policies may limit us as well.  These limiters can also be associated with time frames.  Limiters that can be easily overcome and allow us to implement recommendations quickly help us to prioritize project that can be done in the short-term.  Limiters that will take more time to overcome require that we can a longer view of recommendation implementation.</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Uta</a:t>
            </a:r>
          </a:p>
          <a:p>
            <a:pPr lvl="0"/>
            <a:r>
              <a:rPr lang="en-US" dirty="0" smtClean="0"/>
              <a:t>So let’s see how limiters</a:t>
            </a:r>
            <a:r>
              <a:rPr lang="en-US" baseline="0" dirty="0" smtClean="0"/>
              <a:t> play out in the recommendations we made regarding space.</a:t>
            </a:r>
            <a:endParaRPr lang="en-US" dirty="0" smtClean="0"/>
          </a:p>
          <a:p>
            <a:pPr lvl="0"/>
            <a:r>
              <a:rPr lang="en-US" dirty="0" smtClean="0"/>
              <a:t>Short-term:</a:t>
            </a:r>
            <a:r>
              <a:rPr lang="en-US" baseline="0" dirty="0" smtClean="0"/>
              <a:t>  </a:t>
            </a:r>
            <a:r>
              <a:rPr lang="en-US" sz="1200" dirty="0" smtClean="0">
                <a:solidFill>
                  <a:schemeClr val="tx1"/>
                </a:solidFill>
              </a:rPr>
              <a:t>Personnel,</a:t>
            </a:r>
            <a:r>
              <a:rPr lang="en-US" sz="1200" baseline="0" dirty="0" smtClean="0">
                <a:solidFill>
                  <a:schemeClr val="tx1"/>
                </a:solidFill>
              </a:rPr>
              <a:t> </a:t>
            </a:r>
            <a:r>
              <a:rPr lang="en-US" sz="1200" dirty="0" smtClean="0">
                <a:solidFill>
                  <a:schemeClr val="tx1"/>
                </a:solidFill>
              </a:rPr>
              <a:t>Policies,</a:t>
            </a:r>
            <a:r>
              <a:rPr lang="en-US" sz="1200" baseline="0" dirty="0" smtClean="0">
                <a:solidFill>
                  <a:schemeClr val="tx1"/>
                </a:solidFill>
              </a:rPr>
              <a:t> </a:t>
            </a:r>
            <a:r>
              <a:rPr lang="en-US" sz="1200" dirty="0" smtClean="0">
                <a:solidFill>
                  <a:schemeClr val="tx1"/>
                </a:solidFill>
              </a:rPr>
              <a:t>Relationships – in-house</a:t>
            </a:r>
            <a:r>
              <a:rPr lang="en-US" sz="1200" baseline="0" dirty="0" smtClean="0">
                <a:solidFill>
                  <a:schemeClr val="tx1"/>
                </a:solidFill>
              </a:rPr>
              <a:t> relationships, policies, no need for money</a:t>
            </a:r>
            <a:endParaRPr lang="en-US" dirty="0" smtClean="0"/>
          </a:p>
          <a:p>
            <a:r>
              <a:rPr lang="en-US" dirty="0" smtClean="0"/>
              <a:t>Mid</a:t>
            </a:r>
            <a:r>
              <a:rPr lang="en-US" baseline="0" dirty="0" smtClean="0"/>
              <a:t> term:  Money, relationships, power – may require significant funds, part of a bigger signage project so we don’t have complete power to implement this and working with a department that is outside of our own.</a:t>
            </a:r>
          </a:p>
          <a:p>
            <a:r>
              <a:rPr lang="en-US" baseline="0" dirty="0" smtClean="0"/>
              <a:t>Long-term:  Space, relationships, money, personnel, power, time – none of these things are in our direct control; Hannah, as the Graduate Services Librarian, has a relationship with the graduate school, but as of last week is in a situation now where she needs to establish a new relationship…the Graduate School just selected a brand new dean.</a:t>
            </a: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r>
              <a:rPr lang="en-US" baseline="0" dirty="0" smtClean="0"/>
              <a:t>As we applied limiters to our recommendations, it became clear that collaboration was going to be an important component in the successful implementation of our recommendations, especially the longer term ones.  And these relationships lent themselves to three different categories which ultimately correspond to three different timeframes as you will see shortly.   In general, internal collaborations are associated with projects that can be accomplished in relatively short time frames while collaborations with campus administration officials put other projects into the long-term category.  We feel that it is important to recognize this at the start but it also highlights the kinds of relationships we need across campus to accomplish the kinds of things our grad students are telling us are important to them. </a:t>
            </a:r>
          </a:p>
        </p:txBody>
      </p:sp>
      <p:sp>
        <p:nvSpPr>
          <p:cNvPr id="4" name="Slide Number Placeholder 3"/>
          <p:cNvSpPr>
            <a:spLocks noGrp="1"/>
          </p:cNvSpPr>
          <p:nvPr>
            <p:ph type="sldNum" sz="quarter" idx="10"/>
          </p:nvPr>
        </p:nvSpPr>
        <p:spPr/>
        <p:txBody>
          <a:bodyPr/>
          <a:lstStyle/>
          <a:p>
            <a:fld id="{6BAD0177-FCB8-48F9-9775-44A3E21DB53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r>
              <a:rPr lang="en-US" dirty="0" smtClean="0"/>
              <a:t>I</a:t>
            </a:r>
            <a:r>
              <a:rPr lang="en-US" baseline="0" dirty="0" smtClean="0"/>
              <a:t> want to start today’s session by giving you a map of where we are headed today.  </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2</a:t>
            </a:fld>
            <a:endParaRPr lang="en-US"/>
          </a:p>
        </p:txBody>
      </p:sp>
    </p:spTree>
    <p:extLst>
      <p:ext uri="{BB962C8B-B14F-4D97-AF65-F5344CB8AC3E}">
        <p14:creationId xmlns:p14="http://schemas.microsoft.com/office/powerpoint/2010/main" xmlns="" val="2991756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pull back now and look at the bigger picture</a:t>
            </a:r>
            <a:r>
              <a:rPr lang="en-US" baseline="0" dirty="0" smtClean="0"/>
              <a:t> after we applied limits to all of our recommendations.  We were actually able to generalize beyond the timeline.  In the short term, we are working on using existing spaces, in the medium term, we have some capacity to work on adding virtual space and services, and in the long we will work and collaborate to add new spaces and services.   This process allows us to prioritize and plan for projects over a continuum…from the short-term now…to the long-term several years from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 this</a:t>
            </a:r>
            <a:r>
              <a:rPr lang="en-US" baseline="0" dirty="0" smtClean="0"/>
              <a:t> slide introduces the next section where we will talk about three different models of analysis that we learned about during our research and may use in the future.  You are probably familiar with at least one or two of them. </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Margaret</a:t>
            </a:r>
          </a:p>
          <a:p>
            <a:r>
              <a:rPr lang="en-US" dirty="0" smtClean="0"/>
              <a:t>The SWOT analysis (strengths, weaknesses, opportunities, and threats) is</a:t>
            </a:r>
            <a:r>
              <a:rPr lang="en-US" baseline="0" dirty="0" smtClean="0"/>
              <a:t> a f</a:t>
            </a:r>
            <a:r>
              <a:rPr lang="en-US" dirty="0" smtClean="0"/>
              <a:t>amiliar of strategic planning tools, that many of you may have</a:t>
            </a:r>
            <a:r>
              <a:rPr lang="en-US" baseline="0" dirty="0" smtClean="0"/>
              <a:t> previously used.  It starts with a scan of internal and external environments.</a:t>
            </a:r>
            <a:r>
              <a:rPr lang="en-US" dirty="0" smtClean="0"/>
              <a:t> The SWOT 2x2 matrix</a:t>
            </a:r>
            <a:r>
              <a:rPr lang="en-US" baseline="0" dirty="0" smtClean="0"/>
              <a:t> shows how internal strengths and weaknesses stack up against external opportunities and threats. You can use different techniques to gather the information; one way to quickly do this is by </a:t>
            </a:r>
            <a:r>
              <a:rPr lang="en-US" dirty="0" smtClean="0"/>
              <a:t>brainstorming.</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Trainer, J. F. (2004), “Models and tools for strategic planning,” </a:t>
            </a:r>
            <a:r>
              <a:rPr lang="en-US" sz="1200" b="0" i="1" kern="1200" dirty="0" smtClean="0">
                <a:solidFill>
                  <a:schemeClr val="tx1"/>
                </a:solidFill>
                <a:effectLst/>
                <a:latin typeface="+mn-lt"/>
                <a:ea typeface="+mn-ea"/>
                <a:cs typeface="+mn-cs"/>
              </a:rPr>
              <a:t>New Directions for Institutional Research</a:t>
            </a:r>
            <a:r>
              <a:rPr lang="en-US" sz="1200" b="0" i="0" kern="1200" dirty="0" smtClean="0">
                <a:solidFill>
                  <a:schemeClr val="tx1"/>
                </a:solidFill>
                <a:effectLst/>
                <a:latin typeface="+mn-lt"/>
                <a:ea typeface="+mn-ea"/>
                <a:cs typeface="+mn-cs"/>
              </a:rPr>
              <a:t>, 2004: 129–138.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10.1002/ir.127</a:t>
            </a:r>
          </a:p>
          <a:p>
            <a:endParaRPr lang="en-US" dirty="0"/>
          </a:p>
        </p:txBody>
      </p:sp>
      <p:sp>
        <p:nvSpPr>
          <p:cNvPr id="4" name="Slide Number Placeholder 3"/>
          <p:cNvSpPr>
            <a:spLocks noGrp="1"/>
          </p:cNvSpPr>
          <p:nvPr>
            <p:ph type="sldNum" sz="quarter" idx="10"/>
          </p:nvPr>
        </p:nvSpPr>
        <p:spPr/>
        <p:txBody>
          <a:bodyPr/>
          <a:lstStyle/>
          <a:p>
            <a:fld id="{2D0F93A2-9AFE-4A9E-87D0-033C9AF5A143}" type="slidenum">
              <a:rPr lang="en-US" smtClean="0"/>
              <a:pPr/>
              <a:t>24</a:t>
            </a:fld>
            <a:endParaRPr lang="en-US"/>
          </a:p>
        </p:txBody>
      </p:sp>
    </p:spTree>
    <p:extLst>
      <p:ext uri="{BB962C8B-B14F-4D97-AF65-F5344CB8AC3E}">
        <p14:creationId xmlns:p14="http://schemas.microsoft.com/office/powerpoint/2010/main" xmlns="" val="3428707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Margaret</a:t>
            </a:r>
          </a:p>
          <a:p>
            <a:r>
              <a:rPr lang="en-US" dirty="0" smtClean="0"/>
              <a:t>A TOWS analysis, or matrix, takes SWOT analysis one step further.  TOWS stands for</a:t>
            </a:r>
          </a:p>
          <a:p>
            <a:r>
              <a:rPr lang="en-US" dirty="0" smtClean="0"/>
              <a:t>“Turning Opportunities and Weaknesses into Strengths.” When employing a TOWS analysis, you start with the two-by-two table with four cells.</a:t>
            </a:r>
            <a:r>
              <a:rPr lang="en-US" baseline="0" dirty="0" smtClean="0"/>
              <a:t> </a:t>
            </a:r>
            <a:r>
              <a:rPr lang="en-US" dirty="0" smtClean="0"/>
              <a:t>Data, or lists, generated from the SWOT analysis are then viewed through the</a:t>
            </a:r>
            <a:r>
              <a:rPr lang="en-US" baseline="0" dirty="0" smtClean="0"/>
              <a:t> </a:t>
            </a:r>
            <a:r>
              <a:rPr lang="en-US" dirty="0" smtClean="0"/>
              <a:t>lens of the TOWS matrix.  You spend time thinking about how to turn strengths and turn into opportunities (so), to</a:t>
            </a:r>
            <a:r>
              <a:rPr lang="en-US" baseline="0" dirty="0" smtClean="0"/>
              <a:t> </a:t>
            </a:r>
            <a:r>
              <a:rPr lang="en-US" dirty="0" smtClean="0"/>
              <a:t>employ strengths to</a:t>
            </a:r>
          </a:p>
          <a:p>
            <a:r>
              <a:rPr lang="en-US" dirty="0" smtClean="0"/>
              <a:t>avoid or avert threats (</a:t>
            </a:r>
            <a:r>
              <a:rPr lang="en-US" dirty="0" err="1" smtClean="0"/>
              <a:t>st</a:t>
            </a:r>
            <a:r>
              <a:rPr lang="en-US" dirty="0" smtClean="0"/>
              <a:t>), to take advantage of opportunities</a:t>
            </a:r>
            <a:r>
              <a:rPr lang="en-US" baseline="0" dirty="0" smtClean="0"/>
              <a:t> </a:t>
            </a:r>
            <a:r>
              <a:rPr lang="en-US" dirty="0" smtClean="0"/>
              <a:t>by overcoming weaknesses (</a:t>
            </a:r>
            <a:r>
              <a:rPr lang="en-US" dirty="0" err="1" smtClean="0"/>
              <a:t>wo</a:t>
            </a:r>
            <a:r>
              <a:rPr lang="en-US" dirty="0" smtClean="0"/>
              <a:t>), and to minimize weaknesses and</a:t>
            </a:r>
          </a:p>
          <a:p>
            <a:r>
              <a:rPr lang="en-US" dirty="0" smtClean="0"/>
              <a:t>avoid threats (</a:t>
            </a:r>
            <a:r>
              <a:rPr lang="en-US" dirty="0" err="1" smtClean="0"/>
              <a:t>wt</a:t>
            </a:r>
            <a:r>
              <a:rPr lang="en-US" dirty="0" smtClean="0"/>
              <a:t>).</a:t>
            </a:r>
            <a:r>
              <a:rPr lang="en-US" baseline="0" dirty="0" smtClean="0"/>
              <a:t> </a:t>
            </a:r>
            <a:r>
              <a:rPr lang="en-US" sz="1200" b="0" i="0" kern="1200" dirty="0" smtClean="0">
                <a:solidFill>
                  <a:schemeClr val="tx1"/>
                </a:solidFill>
                <a:effectLst/>
                <a:latin typeface="+mn-lt"/>
                <a:ea typeface="+mn-ea"/>
                <a:cs typeface="+mn-cs"/>
              </a:rPr>
              <a:t>(p.</a:t>
            </a:r>
            <a:r>
              <a:rPr lang="en-US" sz="1200" b="0" i="0" kern="1200" baseline="0" dirty="0" smtClean="0">
                <a:solidFill>
                  <a:schemeClr val="tx1"/>
                </a:solidFill>
                <a:effectLst/>
                <a:latin typeface="+mn-lt"/>
                <a:ea typeface="+mn-ea"/>
                <a:cs typeface="+mn-cs"/>
              </a:rPr>
              <a:t> 134)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Trainer, J. F. (2004), “Models and tools for strategic planning,” </a:t>
            </a:r>
            <a:r>
              <a:rPr lang="en-US" sz="1200" b="0" i="1" kern="1200" dirty="0" smtClean="0">
                <a:solidFill>
                  <a:schemeClr val="tx1"/>
                </a:solidFill>
                <a:effectLst/>
                <a:latin typeface="+mn-lt"/>
                <a:ea typeface="+mn-ea"/>
                <a:cs typeface="+mn-cs"/>
              </a:rPr>
              <a:t>New Directions for Institutional Research</a:t>
            </a:r>
            <a:r>
              <a:rPr lang="en-US" sz="1200" b="0" i="0" kern="1200" dirty="0" smtClean="0">
                <a:solidFill>
                  <a:schemeClr val="tx1"/>
                </a:solidFill>
                <a:effectLst/>
                <a:latin typeface="+mn-lt"/>
                <a:ea typeface="+mn-ea"/>
                <a:cs typeface="+mn-cs"/>
              </a:rPr>
              <a:t>, 2004: 129–138.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10.1002/ir.127</a:t>
            </a:r>
          </a:p>
          <a:p>
            <a:endParaRPr lang="en-US" dirty="0"/>
          </a:p>
        </p:txBody>
      </p:sp>
      <p:sp>
        <p:nvSpPr>
          <p:cNvPr id="4" name="Slide Number Placeholder 3"/>
          <p:cNvSpPr>
            <a:spLocks noGrp="1"/>
          </p:cNvSpPr>
          <p:nvPr>
            <p:ph type="sldNum" sz="quarter" idx="10"/>
          </p:nvPr>
        </p:nvSpPr>
        <p:spPr/>
        <p:txBody>
          <a:bodyPr/>
          <a:lstStyle/>
          <a:p>
            <a:fld id="{2D0F93A2-9AFE-4A9E-87D0-033C9AF5A143}" type="slidenum">
              <a:rPr lang="en-US" smtClean="0"/>
              <a:pPr/>
              <a:t>25</a:t>
            </a:fld>
            <a:endParaRPr lang="en-US"/>
          </a:p>
        </p:txBody>
      </p:sp>
    </p:spTree>
    <p:extLst>
      <p:ext uri="{BB962C8B-B14F-4D97-AF65-F5344CB8AC3E}">
        <p14:creationId xmlns:p14="http://schemas.microsoft.com/office/powerpoint/2010/main" xmlns="" val="318699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Hannah</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Hannah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Action research is used  frequently in</a:t>
            </a:r>
            <a:r>
              <a:rPr lang="en-US" sz="1200" baseline="0" dirty="0" smtClean="0"/>
              <a:t> education, and this is the context in which I did most of my reading about Action Research. The Action Research process encourages a cyclical process for assessment wherein the researcher is also a practitioner in the particular field.  Action research is often done in teams.  Based on the practitioners own experiences within the field they may come up with an idea they want to take action on to create some sort of improvement.  So for example, a library instructor might examine pre-test scores and identify areas that need improvement, then determine a plan of action to improve student performance.  Action research typically encourages carrying out your research in a cyclical pattern.  So first you would have the observation that you made – that a particular area on the pre-test showed students didn’t understand a certain concept, then after you have established the vision and outcomes for what you want to achieve, you would reflect on your vision (action research is big into reflection – so this can really come in at each of the stages).  In this case reflection, comes in terms of situating your experiences against what other people are doing, looking at current practices and seeing if you need to gather more data to move forward, then you would decide what your action is going to be and implement that change, next you would evaluate what impact the change you implemented had, compile data, summarize insights, then you would make any necessary modifications and develop a revised plan of action and implement the new plan.  Then you are back around again, since as a practitioner, your work is never done, and you continue to make observations.</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76FA8B0-B1DE-44B9-A686-57E29729F2A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 </a:t>
            </a:r>
            <a:r>
              <a:rPr lang="en-US" sz="1200" baseline="0" dirty="0" smtClean="0"/>
              <a:t>reflection is kind of like the umbrella that overarches the whole action research process.  One part of the action-reflection cycle where it is beneficial to think about reflection some more is during the evaluation stage, as that is what we’re talking about today – how to take your results and then move forward.  Some suggestions made by action research practitioners is to ask questions during the evaluation stage such as “based on what I’ve learned, do I now think (and then think about how your thinking has shifted)” or something like “my mental “before” picture is different from my mental “after” picture in that…”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76FA8B0-B1DE-44B9-A686-57E29729F2A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Hannah</a:t>
            </a:r>
          </a:p>
          <a:p>
            <a:endParaRPr lang="en-US" dirty="0" smtClean="0"/>
          </a:p>
          <a:p>
            <a:r>
              <a:rPr lang="en-US" dirty="0" smtClean="0"/>
              <a:t>How is action research different from typical social science methods?  Here are some examples of questions</a:t>
            </a:r>
            <a:r>
              <a:rPr lang="en-US" baseline="0" dirty="0" smtClean="0"/>
              <a:t> tackled from both a social science view and an action research view.</a:t>
            </a:r>
          </a:p>
          <a:p>
            <a:endParaRPr lang="en-US" baseline="0" dirty="0" smtClean="0"/>
          </a:p>
          <a:p>
            <a:r>
              <a:rPr lang="en-US" sz="1200" kern="1200" dirty="0" smtClean="0">
                <a:solidFill>
                  <a:schemeClr val="tx1"/>
                </a:solidFill>
                <a:latin typeface="+mn-lt"/>
                <a:ea typeface="+mn-ea"/>
                <a:cs typeface="+mn-cs"/>
              </a:rPr>
              <a:t>Looking at these examples, may lead you to think about when is it appropriate to use action research?– when you want to evaluate whether what you are doing is influencing your own or other people’s learning, or whether you need to do something different to ensure that it 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not to use action research? – When you want to draw comparisons, show statistical correlations, or demonstrate a cause and effect relationship.  </a:t>
            </a:r>
          </a:p>
          <a:p>
            <a:endParaRPr lang="en-US" dirty="0"/>
          </a:p>
        </p:txBody>
      </p:sp>
      <p:sp>
        <p:nvSpPr>
          <p:cNvPr id="4" name="Slide Number Placeholder 3"/>
          <p:cNvSpPr>
            <a:spLocks noGrp="1"/>
          </p:cNvSpPr>
          <p:nvPr>
            <p:ph type="sldNum" sz="quarter" idx="10"/>
          </p:nvPr>
        </p:nvSpPr>
        <p:spPr/>
        <p:txBody>
          <a:bodyPr/>
          <a:lstStyle/>
          <a:p>
            <a:fld id="{A76FA8B0-B1DE-44B9-A686-57E29729F2A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2603AD-13B3-4C84-9353-7ABFCFAC073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Hannah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I’ve talked about so far has emphasized the reflective aspects of action research, but action research practitioners do offer some</a:t>
            </a:r>
            <a:r>
              <a:rPr lang="en-US" baseline="0" dirty="0" smtClean="0"/>
              <a:t> more concrete advice on how to move research findings from something that is just in your head to something that you can actually use to make decisions.  This is important, particularly for the primary users of action research – K-12 teachers, because they work in an environment where they constantly need to prove their worth to get funding.  This probably sounds pretty familiar to most of us too.  One concrete action you can take to prioritize your findings is to use weighting factors.  So for example, you would create a list of your findings, and then evaluate them as to whether they were essential – then they would get 5 points, important – 3 points, or simply “worthy”, then they would get 1 point.  The areas or findings that receive the highest number of points, would be the ones that you would move forward with.</a:t>
            </a:r>
            <a:endParaRPr lang="en-US" dirty="0" smtClean="0"/>
          </a:p>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Hannah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based on the scenario you used in the group work, perhaps you would assign this finding a 3, which would help you situate it against the other findings on the list.</a:t>
            </a:r>
          </a:p>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Hannah</a:t>
            </a:r>
          </a:p>
          <a:p>
            <a:endParaRPr lang="en-US" dirty="0" smtClean="0"/>
          </a:p>
          <a:p>
            <a:r>
              <a:rPr lang="en-US" dirty="0" smtClean="0"/>
              <a:t>So to wrap up my quick overview of action research,</a:t>
            </a:r>
            <a:r>
              <a:rPr lang="en-US" baseline="0" dirty="0" smtClean="0"/>
              <a:t> to make research actionable you are constantly involved in reflection in order to get to your end goal of making improvements in whatever environment you might be working.  Remember to start with some observation or brainstorming, reflect or assess your various alternatives, gather data and then review the way you rank your findings, implement change and then repeat action cycle as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A76FA8B0-B1DE-44B9-A686-57E29729F2A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Participatory research is fundamentally about who</a:t>
            </a:r>
            <a:r>
              <a:rPr lang="en-US" baseline="0" dirty="0" smtClean="0"/>
              <a:t> has the right to speak, to analyze and to act (</a:t>
            </a:r>
            <a:r>
              <a:rPr lang="en-US" sz="1200" dirty="0" smtClean="0"/>
              <a:t>Hall 1992)</a:t>
            </a:r>
          </a:p>
          <a:p>
            <a:endParaRPr lang="en-US" baseline="0" dirty="0" smtClean="0"/>
          </a:p>
          <a:p>
            <a:r>
              <a:rPr lang="en-US" dirty="0" smtClean="0"/>
              <a:t>In</a:t>
            </a:r>
            <a:r>
              <a:rPr lang="en-US" baseline="0" dirty="0" smtClean="0"/>
              <a:t> direct contrast to outside researchers determining the questions asked, the tools employed, the interventions developed and the kinds of results and outcomes documented and valued (</a:t>
            </a:r>
            <a:r>
              <a:rPr lang="en-US" baseline="0" dirty="0" err="1" smtClean="0"/>
              <a:t>Gaventa</a:t>
            </a:r>
            <a:r>
              <a:rPr lang="en-US" baseline="0" dirty="0" smtClean="0"/>
              <a:t> 1993)</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Definition:</a:t>
            </a:r>
            <a:r>
              <a:rPr lang="en-US" baseline="0" dirty="0" smtClean="0"/>
              <a:t>  systematic inquiry, with the collaboration of those affected by the issue being studied, for purposes of education and taking action or effecting change (Green et al. in CBPR for Health, 2003)</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EE5ED2E-D000-47EA-AF64-0E1E48F8B1F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Features</a:t>
            </a:r>
            <a:r>
              <a:rPr lang="en-US" baseline="0" dirty="0" smtClean="0"/>
              <a:t> which differentiate it from traditional social research</a:t>
            </a:r>
          </a:p>
          <a:p>
            <a:r>
              <a:rPr lang="en-US" baseline="0" dirty="0" smtClean="0"/>
              <a:t>One of multiple approaches to action research</a:t>
            </a:r>
          </a:p>
          <a:p>
            <a:r>
              <a:rPr lang="en-US" baseline="0" dirty="0" smtClean="0"/>
              <a:t>Roots in liberation theology, community development, social transformation especially in Third World</a:t>
            </a:r>
            <a:endParaRPr lang="en-US" dirty="0"/>
          </a:p>
        </p:txBody>
      </p:sp>
      <p:sp>
        <p:nvSpPr>
          <p:cNvPr id="4" name="Slide Number Placeholder 3"/>
          <p:cNvSpPr>
            <a:spLocks noGrp="1"/>
          </p:cNvSpPr>
          <p:nvPr>
            <p:ph type="sldNum" sz="quarter" idx="10"/>
          </p:nvPr>
        </p:nvSpPr>
        <p:spPr/>
        <p:txBody>
          <a:bodyPr/>
          <a:lstStyle/>
          <a:p>
            <a:fld id="{2EE5ED2E-D000-47EA-AF64-0E1E48F8B1F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CBPR</a:t>
            </a:r>
            <a:r>
              <a:rPr lang="en-US" baseline="0" dirty="0" smtClean="0"/>
              <a:t> is a particular type of participatory research where the participatory aspect of the research is embraced by a true community…often urban communities struggling with a variety of issues including health, economic disparity, addiction problems, violence.  Having the community participate in all aspects of the research process is invaluable as it is often difficult for outsiders to truly engage community members or be accepted in a way that allows for authentic data gathering.</a:t>
            </a:r>
            <a:endParaRPr lang="en-US" dirty="0"/>
          </a:p>
        </p:txBody>
      </p:sp>
      <p:sp>
        <p:nvSpPr>
          <p:cNvPr id="4" name="Slide Number Placeholder 3"/>
          <p:cNvSpPr>
            <a:spLocks noGrp="1"/>
          </p:cNvSpPr>
          <p:nvPr>
            <p:ph type="sldNum" sz="quarter" idx="10"/>
          </p:nvPr>
        </p:nvSpPr>
        <p:spPr/>
        <p:txBody>
          <a:bodyPr/>
          <a:lstStyle/>
          <a:p>
            <a:fld id="{2EE5ED2E-D000-47EA-AF64-0E1E48F8B1F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baseline="0" dirty="0" smtClean="0"/>
              <a:t>In participatory research community members are actively engaged in all aspects of the research and indeed, may be the ones who originate the project, seeking out an expert to help them work through a particular problem. The researcher(s) works intimately with the community through all aspects of the project.  In defining and designing the research, the participants or community members help with defining the scope of the project but they also play an important role in keeping the research relevant for the community.  The researcher contributes his or her expertise and ensures the scientific value of the project as the design goes forward.  In the implementation phase of the research, the participants are key to getting to the community members and actually being able to gather data.  The researcher, of course, makes sure that the recruitment and data gathering methods are appropriate and in compliance.  Once the research is complete, the participants are once again involved in getting the results to the community and organizing action or education campaigns…this is where it is very evident that participatory research is action research.  This research is not the type to be published in an academic journal, never to be discovered again although the scholarly literature is certainly an outlet for the results as well.  Throughout the process the participants…the community…keep the focus on the relevance to the community being studied and help prioritize the actions or education that results so that the community ultimately benefits from the research being conducted.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713047-FE2A-4CF9-8975-D72CA2A8EBE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Hannah</a:t>
            </a:r>
          </a:p>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Over</a:t>
            </a:r>
            <a:r>
              <a:rPr lang="en-US" baseline="0" dirty="0" smtClean="0"/>
              <a:t> the course of the past 80 minutes we have taken you on a journey, one that has hopefully revealed a path or multiple paths for turning qualitative research into action.  It is easy to become blinded by the science…overwhelmed by the data collected and only able to think about working on the low-hanging fruit…if you even get that far.  But don’t despair, you can turn your qualitative data into action.  Let’s review where we’ve been.</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r>
              <a:rPr lang="en-US" baseline="0" dirty="0" smtClean="0"/>
              <a:t>The focus of our session today is qualitative research and, as we noted in the title, we’ll be talking about how to turn the data we generate into tangible plans of action.  So to make sure we are all clear about what kind of research we are talking about, I thought it might be useful to start with some definitions and explanations.  We’ll begin with Quantitative Research as it is probably what is most often associated with the term “data.”  One definition that Miriam-Webster gives for “quantitative” is “of, relating to, or involving the measurement of quantity or amount.”  In the social sciences, in particular, quantitative research is based on observations converted into discrete units…in other words, converting those observations into numbers or amounts….data in the classical sense.  Statistical analysis plays an important role comparing the data…the numbers. (</a:t>
            </a:r>
            <a:r>
              <a:rPr lang="en-US" baseline="0" dirty="0" err="1" smtClean="0"/>
              <a:t>Maykut</a:t>
            </a:r>
            <a:r>
              <a:rPr lang="en-US" baseline="0" dirty="0" smtClean="0"/>
              <a:t> &amp; Morehouse 1994).  The numbers are the focus of the research and not the context of observations that were converted into numbers, although this context is very important as well.</a:t>
            </a:r>
          </a:p>
          <a:p>
            <a:endParaRPr lang="en-US" baseline="0" dirty="0" smtClean="0"/>
          </a:p>
          <a:p>
            <a:r>
              <a:rPr lang="en-US" baseline="0" dirty="0" smtClean="0"/>
              <a:t>So in library land, what kind of observations do we make that we routinely convert into numbers?  Well…</a:t>
            </a:r>
          </a:p>
          <a:p>
            <a:endParaRPr lang="en-US" baseline="0" dirty="0" smtClean="0"/>
          </a:p>
        </p:txBody>
      </p:sp>
      <p:sp>
        <p:nvSpPr>
          <p:cNvPr id="4" name="Slide Number Placeholder 3"/>
          <p:cNvSpPr>
            <a:spLocks noGrp="1"/>
          </p:cNvSpPr>
          <p:nvPr>
            <p:ph type="sldNum" sz="quarter" idx="10"/>
          </p:nvPr>
        </p:nvSpPr>
        <p:spPr/>
        <p:txBody>
          <a:bodyPr/>
          <a:lstStyle/>
          <a:p>
            <a:fld id="{2EE5ED2E-D000-47EA-AF64-0E1E48F8B1F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Uta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a:t>
            </a:r>
            <a:r>
              <a:rPr lang="en-US" baseline="0" dirty="0" smtClean="0"/>
              <a:t>about undertaking qualitative research even if you have never before done so. There is no other way to gather data that is so rich with detail about our patrons and their needs.  It can be truly worth your time and effort.  Even though it can be challenging to analyze the resulting data and prioritize potential actions, this drawback is not big enough to outbalance the rewards.</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The key to moving from data to action is determining priorities among</a:t>
            </a:r>
            <a:r>
              <a:rPr lang="en-US" baseline="0" dirty="0" smtClean="0"/>
              <a:t> the possible actions.  </a:t>
            </a:r>
            <a:r>
              <a:rPr lang="en-US" baseline="0" dirty="0" err="1" smtClean="0"/>
              <a:t>Weve</a:t>
            </a:r>
            <a:r>
              <a:rPr lang="en-US" baseline="0" dirty="0" smtClean="0"/>
              <a:t> presented some ways to engage in the qualitative research process and determine priorities .  Action research and the idea of weighting and participatory research and idea of allowing the community to set priorities are two of these.  SWOT / TOWS utilize a matrix approach to determining priorities while prioritizing in light of barriers to action is the process we used when we applied limiters to our recommendations.  </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And finally, take action.  None</a:t>
            </a:r>
            <a:r>
              <a:rPr lang="en-US" baseline="0" dirty="0" smtClean="0"/>
              <a:t> of what we are talking about matters, if in the end, you don’t implement your recommendations.  Regardless of the timeline you set, begin.  If it is with the low-hanging fruit, recognize that…and if possible have a plan for how you will accomplish your long-term actions, too.  So go forth and turn your qualitative research into action.</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2603AD-13B3-4C84-9353-7ABFCFAC073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44</a:t>
            </a:fld>
            <a:endParaRPr lang="en-US"/>
          </a:p>
        </p:txBody>
      </p:sp>
    </p:spTree>
    <p:extLst>
      <p:ext uri="{BB962C8B-B14F-4D97-AF65-F5344CB8AC3E}">
        <p14:creationId xmlns:p14="http://schemas.microsoft.com/office/powerpoint/2010/main" xmlns="" val="343044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…actually</a:t>
            </a:r>
            <a:r>
              <a:rPr lang="en-US" baseline="0" dirty="0" smtClean="0"/>
              <a:t> </a:t>
            </a:r>
            <a:r>
              <a:rPr lang="en-US" dirty="0" smtClean="0"/>
              <a:t>quite a few.  Here</a:t>
            </a:r>
            <a:r>
              <a:rPr lang="en-US" baseline="0" dirty="0" smtClean="0"/>
              <a:t> are just a few examples that we are all familiar with. </a:t>
            </a:r>
            <a:endParaRPr lang="en-US" dirty="0" smtClean="0"/>
          </a:p>
          <a:p>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r>
              <a:rPr lang="en-US" dirty="0" smtClean="0"/>
              <a:t>So</a:t>
            </a:r>
            <a:r>
              <a:rPr lang="en-US" baseline="0" dirty="0" smtClean="0"/>
              <a:t> how does </a:t>
            </a:r>
            <a:r>
              <a:rPr lang="en-US" dirty="0" smtClean="0"/>
              <a:t>Qualitative Research</a:t>
            </a:r>
            <a:r>
              <a:rPr lang="en-US" baseline="0" dirty="0" smtClean="0"/>
              <a:t> differ from the quantitative study we just talked about.  Miriam Webster defines qualitative as “of, relating to or involving quality or kind.  Qualitative research studies people’s words or actions in narrative or descriptive ways. (</a:t>
            </a:r>
            <a:r>
              <a:rPr lang="en-US" baseline="0" dirty="0" err="1" smtClean="0"/>
              <a:t>Maykut</a:t>
            </a:r>
            <a:r>
              <a:rPr lang="en-US" baseline="0" dirty="0" smtClean="0"/>
              <a:t> &amp; Morehouse 1994)  In other words it is not just what they are saying or doing (even though we might be counting that), but what is the context in which responses are made or actions taken.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definition which might help us with this type of research and is probably more related to the project we worked on is this:  Qualitative research is a situated activity that locates the observer in the world.  The observer turns the world into a series of representations, including field notes, interviews, conversations, photographs, recordings and memos to self.  They attempt to  interpret or make sense of phenomena in the context of the meanings that people bring to them</a:t>
            </a:r>
            <a:r>
              <a:rPr lang="en-US" baseline="0" dirty="0" smtClean="0"/>
              <a:t>. (</a:t>
            </a:r>
            <a:r>
              <a:rPr lang="en-US" baseline="0" dirty="0" err="1" smtClean="0"/>
              <a:t>Denzin</a:t>
            </a:r>
            <a:r>
              <a:rPr lang="en-US" dirty="0" smtClean="0"/>
              <a:t> &amp; Lincoln  2005)</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thing is for sure, qualitative research can provide large amounts of detail that that might be hard to generalize.  Take for example the three responses noted here.  The upshot is that all the individuals have access to a computer, but the circumstances…the context…the quality…is very different for each individual. And it is that quality…the context…of that access that provides us with some useful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might we go about getting qualitative data in library 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EE5ED2E-D000-47EA-AF64-0E1E48F8B1F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some examples.  I’m sure you have experience with one or more of these. </a:t>
            </a:r>
            <a:endParaRPr lang="en-US" dirty="0" smtClean="0"/>
          </a:p>
        </p:txBody>
      </p:sp>
      <p:sp>
        <p:nvSpPr>
          <p:cNvPr id="4" name="Slide Number Placeholder 3"/>
          <p:cNvSpPr>
            <a:spLocks noGrp="1"/>
          </p:cNvSpPr>
          <p:nvPr>
            <p:ph type="sldNum" sz="quarter" idx="10"/>
          </p:nvPr>
        </p:nvSpPr>
        <p:spPr/>
        <p:txBody>
          <a:bodyPr/>
          <a:lstStyle/>
          <a:p>
            <a:fld id="{862603AD-13B3-4C84-9353-7ABFCFAC07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a:t>
            </a:r>
            <a:endParaRPr lang="en-US" dirty="0"/>
          </a:p>
        </p:txBody>
      </p:sp>
      <p:sp>
        <p:nvSpPr>
          <p:cNvPr id="4" name="Slide Number Placeholder 3"/>
          <p:cNvSpPr>
            <a:spLocks noGrp="1"/>
          </p:cNvSpPr>
          <p:nvPr>
            <p:ph type="sldNum" sz="quarter" idx="10"/>
          </p:nvPr>
        </p:nvSpPr>
        <p:spPr/>
        <p:txBody>
          <a:bodyPr/>
          <a:lstStyle/>
          <a:p>
            <a:fld id="{862603AD-13B3-4C84-9353-7ABFCFAC073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rPr>
              <a:t>Margaret:</a:t>
            </a:r>
            <a:r>
              <a:rPr lang="en-US" sz="800" baseline="0" dirty="0" smtClean="0">
                <a:solidFill>
                  <a:srgbClr val="FFFFFF"/>
                </a:solidFill>
              </a:rPr>
              <a:t> </a:t>
            </a:r>
            <a:r>
              <a:rPr lang="en-US" sz="800" dirty="0" smtClean="0">
                <a:solidFill>
                  <a:srgbClr val="FFFFFF"/>
                </a:solidFill>
              </a:rPr>
              <a:t>To sum up… we</a:t>
            </a:r>
            <a:r>
              <a:rPr lang="en-US" sz="800" baseline="0" dirty="0" smtClean="0">
                <a:solidFill>
                  <a:srgbClr val="FFFFFF"/>
                </a:solidFill>
              </a:rPr>
              <a:t> have been talking about moving from </a:t>
            </a:r>
            <a:r>
              <a:rPr lang="en-US" sz="800" dirty="0" smtClean="0">
                <a:solidFill>
                  <a:srgbClr val="FFFFFF"/>
                </a:solidFill>
              </a:rPr>
              <a:t>numbers</a:t>
            </a:r>
            <a:r>
              <a:rPr lang="en-US" sz="800" baseline="0" dirty="0" smtClean="0">
                <a:solidFill>
                  <a:srgbClr val="FFFFFF"/>
                </a:solidFill>
              </a:rPr>
              <a:t> to nuance… as you move down this continuum, you get more focused and individualized data.  </a:t>
            </a:r>
            <a:endParaRPr lang="en-US" sz="800"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rPr>
              <a:t>Image credits:</a:t>
            </a:r>
            <a:r>
              <a:rPr lang="en-US" sz="800" baseline="0" dirty="0" smtClean="0">
                <a:solidFill>
                  <a:srgbClr val="FFFFFF"/>
                </a:solidFill>
              </a:rPr>
              <a:t> </a:t>
            </a:r>
            <a:endParaRPr lang="en-US" sz="800"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rPr>
              <a:t>William M. </a:t>
            </a:r>
            <a:r>
              <a:rPr lang="en-US" sz="800" dirty="0" err="1" smtClean="0">
                <a:solidFill>
                  <a:srgbClr val="FFFFFF"/>
                </a:solidFill>
              </a:rPr>
              <a:t>Ciesla</a:t>
            </a:r>
            <a:r>
              <a:rPr lang="en-US" sz="800" dirty="0" smtClean="0">
                <a:solidFill>
                  <a:srgbClr val="FFFFFF"/>
                </a:solidFill>
              </a:rPr>
              <a:t>, Forest Health Management International, Bugwood.org</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rPr>
              <a:t>Dave Powell, USDA Forest Service, Bugwood.org</a:t>
            </a:r>
          </a:p>
          <a:p>
            <a:r>
              <a:rPr lang="en-US" sz="1200" b="0" i="0" kern="1200" dirty="0" smtClean="0">
                <a:solidFill>
                  <a:schemeClr val="tx1"/>
                </a:solidFill>
                <a:effectLst/>
                <a:latin typeface="+mn-lt"/>
                <a:ea typeface="+mn-ea"/>
                <a:cs typeface="+mn-cs"/>
              </a:rPr>
              <a:t>Richard Webb, Self-employed </a:t>
            </a:r>
            <a:r>
              <a:rPr lang="en-US" sz="1200" b="0" i="0" kern="1200" dirty="0" err="1" smtClean="0">
                <a:solidFill>
                  <a:schemeClr val="tx1"/>
                </a:solidFill>
                <a:effectLst/>
                <a:latin typeface="+mn-lt"/>
                <a:ea typeface="+mn-ea"/>
                <a:cs typeface="+mn-cs"/>
              </a:rPr>
              <a:t>horticulurist</a:t>
            </a:r>
            <a:r>
              <a:rPr lang="en-US" sz="1200" b="0" i="0" kern="1200" dirty="0" smtClean="0">
                <a:solidFill>
                  <a:schemeClr val="tx1"/>
                </a:solidFill>
                <a:effectLst/>
                <a:latin typeface="+mn-lt"/>
                <a:ea typeface="+mn-ea"/>
                <a:cs typeface="+mn-cs"/>
              </a:rPr>
              <a:t>, Bugwood.org</a:t>
            </a:r>
          </a:p>
          <a:p>
            <a:r>
              <a:rPr lang="en-US" sz="1200" b="0" i="0" kern="1200" dirty="0" smtClean="0">
                <a:solidFill>
                  <a:schemeClr val="tx1"/>
                </a:solidFill>
                <a:effectLst/>
                <a:latin typeface="+mn-lt"/>
                <a:ea typeface="+mn-ea"/>
                <a:cs typeface="+mn-cs"/>
              </a:rPr>
              <a:t>Paul Wray, Iowa State University, Bugwood.org</a:t>
            </a:r>
            <a:endParaRPr lang="en-US" dirty="0"/>
          </a:p>
        </p:txBody>
      </p:sp>
      <p:sp>
        <p:nvSpPr>
          <p:cNvPr id="4" name="Slide Number Placeholder 3"/>
          <p:cNvSpPr>
            <a:spLocks noGrp="1"/>
          </p:cNvSpPr>
          <p:nvPr>
            <p:ph type="sldNum" sz="quarter" idx="10"/>
          </p:nvPr>
        </p:nvSpPr>
        <p:spPr/>
        <p:txBody>
          <a:bodyPr/>
          <a:lstStyle/>
          <a:p>
            <a:fld id="{2D0F93A2-9AFE-4A9E-87D0-033C9AF5A143}" type="slidenum">
              <a:rPr lang="en-US" smtClean="0"/>
              <a:pPr/>
              <a:t>9</a:t>
            </a:fld>
            <a:endParaRPr lang="en-US"/>
          </a:p>
        </p:txBody>
      </p:sp>
    </p:spTree>
    <p:extLst>
      <p:ext uri="{BB962C8B-B14F-4D97-AF65-F5344CB8AC3E}">
        <p14:creationId xmlns:p14="http://schemas.microsoft.com/office/powerpoint/2010/main" xmlns="" val="276856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E1725A-126A-4E1A-8BF1-69E4195EB5F5}"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1725A-126A-4E1A-8BF1-69E4195EB5F5}"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1725A-126A-4E1A-8BF1-69E4195EB5F5}"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1725A-126A-4E1A-8BF1-69E4195EB5F5}"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1725A-126A-4E1A-8BF1-69E4195EB5F5}"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248400"/>
            <a:ext cx="2133600" cy="365125"/>
          </a:xfrm>
        </p:spPr>
        <p:txBody>
          <a:bodyPr/>
          <a:lstStyle/>
          <a:p>
            <a:fld id="{9E7416DE-5D53-4362-90F4-7AF2596557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1725A-126A-4E1A-8BF1-69E4195EB5F5}"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E1725A-126A-4E1A-8BF1-69E4195EB5F5}" type="datetimeFigureOut">
              <a:rPr lang="en-US" smtClean="0"/>
              <a:pPr/>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E1725A-126A-4E1A-8BF1-69E4195EB5F5}" type="datetimeFigureOut">
              <a:rPr lang="en-US" smtClean="0"/>
              <a:pPr/>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1725A-126A-4E1A-8BF1-69E4195EB5F5}" type="datetimeFigureOut">
              <a:rPr lang="en-US" smtClean="0"/>
              <a:pPr/>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1725A-126A-4E1A-8BF1-69E4195EB5F5}"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1725A-126A-4E1A-8BF1-69E4195EB5F5}"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16DE-5D53-4362-90F4-7AF2596557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1725A-126A-4E1A-8BF1-69E4195EB5F5}" type="datetimeFigureOut">
              <a:rPr lang="en-US" smtClean="0"/>
              <a:pPr/>
              <a:t>4/11/2011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416DE-5D53-4362-90F4-7AF2596557E3}" type="slidenum">
              <a:rPr lang="en-US" smtClean="0"/>
              <a:pPr/>
              <a:t>‹#›</a:t>
            </a:fld>
            <a:endParaRPr lang="en-US"/>
          </a:p>
        </p:txBody>
      </p:sp>
      <p:sp>
        <p:nvSpPr>
          <p:cNvPr id="8" name="Rectangle 7"/>
          <p:cNvSpPr/>
          <p:nvPr userDrawn="1"/>
        </p:nvSpPr>
        <p:spPr>
          <a:xfrm>
            <a:off x="76200" y="76200"/>
            <a:ext cx="8991600" cy="6705600"/>
          </a:xfrm>
          <a:prstGeom prst="rect">
            <a:avLst/>
          </a:prstGeom>
          <a:solidFill>
            <a:schemeClr val="bg1"/>
          </a:solidFill>
          <a:ln w="190500">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896225" y="6169933"/>
            <a:ext cx="1143000" cy="4968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1.jpeg"/><Relationship Id="rId4" Type="http://schemas.openxmlformats.org/officeDocument/2006/relationships/diagramLayout" Target="../diagrams/layout5.xm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cheezburger.com/View/3666062336"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They Blinded Me With Science:  Turning Qualitative Research Into Action</a:t>
            </a:r>
            <a:r>
              <a:rPr lang="en-US" dirty="0"/>
              <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Oregon Library Association Conference, April 8, 2011</a:t>
            </a:r>
          </a:p>
          <a:p>
            <a:endParaRPr lang="en-US" dirty="0"/>
          </a:p>
          <a:p>
            <a:r>
              <a:rPr lang="en-US" dirty="0" smtClean="0"/>
              <a:t>Hannah Gascho </a:t>
            </a:r>
            <a:r>
              <a:rPr lang="en-US" smtClean="0"/>
              <a:t>Rempel, Uta Hussong-Christian, </a:t>
            </a:r>
            <a:r>
              <a:rPr lang="en-US" dirty="0" smtClean="0"/>
              <a:t>Margaret Mellinger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43400"/>
            <a:ext cx="7772400" cy="1362075"/>
          </a:xfrm>
        </p:spPr>
        <p:txBody>
          <a:bodyPr/>
          <a:lstStyle/>
          <a:p>
            <a:r>
              <a:rPr lang="en-US" dirty="0" smtClean="0"/>
              <a:t>How to Turn Research into Reality</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52400" y="152400"/>
            <a:ext cx="8868228" cy="6629400"/>
          </a:xfrm>
          <a:prstGeom prst="rect">
            <a:avLst/>
          </a:prstGeom>
          <a:noFill/>
          <a:ln w="9525">
            <a:noFill/>
            <a:miter lim="800000"/>
            <a:headEnd/>
            <a:tailEnd/>
          </a:ln>
        </p:spPr>
      </p:pic>
      <p:grpSp>
        <p:nvGrpSpPr>
          <p:cNvPr id="4" name="Group 3"/>
          <p:cNvGrpSpPr/>
          <p:nvPr/>
        </p:nvGrpSpPr>
        <p:grpSpPr>
          <a:xfrm>
            <a:off x="381000" y="4114800"/>
            <a:ext cx="3429000" cy="2514600"/>
            <a:chOff x="457200" y="609600"/>
            <a:chExt cx="3429000" cy="2514600"/>
          </a:xfrm>
          <a:solidFill>
            <a:schemeClr val="accent2"/>
          </a:solidFill>
        </p:grpSpPr>
        <p:sp>
          <p:nvSpPr>
            <p:cNvPr id="2" name="Rounded Rectangle 1"/>
            <p:cNvSpPr/>
            <p:nvPr/>
          </p:nvSpPr>
          <p:spPr>
            <a:xfrm>
              <a:off x="457200" y="609600"/>
              <a:ext cx="3429000" cy="25146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762000"/>
              <a:ext cx="3124200" cy="1754326"/>
            </a:xfrm>
            <a:prstGeom prst="rect">
              <a:avLst/>
            </a:prstGeom>
            <a:solidFill>
              <a:schemeClr val="accent6"/>
            </a:solidFill>
            <a:ln>
              <a:solidFill>
                <a:schemeClr val="accent6"/>
              </a:solidFill>
            </a:ln>
          </p:spPr>
          <p:txBody>
            <a:bodyPr wrap="square" rtlCol="0">
              <a:spAutoFit/>
            </a:bodyPr>
            <a:lstStyle/>
            <a:p>
              <a:pPr algn="ctr"/>
              <a:r>
                <a:rPr lang="en-US" u="sng" dirty="0" smtClean="0">
                  <a:solidFill>
                    <a:schemeClr val="bg1"/>
                  </a:solidFill>
                </a:rPr>
                <a:t>Focus Group Demographics</a:t>
              </a:r>
            </a:p>
            <a:p>
              <a:pPr algn="ctr"/>
              <a:r>
                <a:rPr lang="en-US" dirty="0" smtClean="0">
                  <a:solidFill>
                    <a:schemeClr val="bg1"/>
                  </a:solidFill>
                </a:rPr>
                <a:t>36 students from</a:t>
              </a:r>
            </a:p>
            <a:p>
              <a:pPr algn="ctr"/>
              <a:r>
                <a:rPr lang="en-US" dirty="0" smtClean="0">
                  <a:solidFill>
                    <a:schemeClr val="bg1"/>
                  </a:solidFill>
                </a:rPr>
                <a:t>8 colleges</a:t>
              </a:r>
            </a:p>
            <a:p>
              <a:pPr algn="ctr"/>
              <a:r>
                <a:rPr lang="en-US" dirty="0" smtClean="0">
                  <a:solidFill>
                    <a:schemeClr val="bg1"/>
                  </a:solidFill>
                </a:rPr>
                <a:t>4 focus groups</a:t>
              </a:r>
            </a:p>
            <a:p>
              <a:pPr algn="ctr"/>
              <a:r>
                <a:rPr lang="en-US" dirty="0" smtClean="0">
                  <a:solidFill>
                    <a:schemeClr val="bg1"/>
                  </a:solidFill>
                </a:rPr>
                <a:t>3 librarians</a:t>
              </a:r>
            </a:p>
            <a:p>
              <a:pPr algn="ctr"/>
              <a:r>
                <a:rPr lang="en-US" dirty="0" smtClean="0">
                  <a:solidFill>
                    <a:schemeClr val="bg1"/>
                  </a:solidFill>
                </a:rPr>
                <a:t>16 pizzas</a:t>
              </a:r>
              <a:endParaRPr lang="en-US" dirty="0">
                <a:solidFill>
                  <a:schemeClr val="bg1"/>
                </a:solidFill>
              </a:endParaRPr>
            </a:p>
          </p:txBody>
        </p:sp>
      </p:grpSp>
      <p:grpSp>
        <p:nvGrpSpPr>
          <p:cNvPr id="9" name="Group 8"/>
          <p:cNvGrpSpPr/>
          <p:nvPr/>
        </p:nvGrpSpPr>
        <p:grpSpPr>
          <a:xfrm>
            <a:off x="5334000" y="4114800"/>
            <a:ext cx="3429000" cy="2514600"/>
            <a:chOff x="5562600" y="762000"/>
            <a:chExt cx="3429000" cy="2514600"/>
          </a:xfrm>
          <a:solidFill>
            <a:schemeClr val="accent2"/>
          </a:solidFill>
        </p:grpSpPr>
        <p:sp>
          <p:nvSpPr>
            <p:cNvPr id="5" name="Rounded Rectangle 4"/>
            <p:cNvSpPr/>
            <p:nvPr/>
          </p:nvSpPr>
          <p:spPr>
            <a:xfrm>
              <a:off x="5562600" y="762000"/>
              <a:ext cx="3429000" cy="25146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1200" y="892076"/>
              <a:ext cx="2971800" cy="2308324"/>
            </a:xfrm>
            <a:prstGeom prst="rect">
              <a:avLst/>
            </a:prstGeom>
            <a:solidFill>
              <a:schemeClr val="accent6"/>
            </a:solidFill>
            <a:ln>
              <a:solidFill>
                <a:schemeClr val="accent6"/>
              </a:solidFill>
            </a:ln>
          </p:spPr>
          <p:txBody>
            <a:bodyPr wrap="square" rtlCol="0">
              <a:spAutoFit/>
            </a:bodyPr>
            <a:lstStyle/>
            <a:p>
              <a:pPr algn="ctr"/>
              <a:r>
                <a:rPr lang="en-US" u="sng" dirty="0" smtClean="0">
                  <a:solidFill>
                    <a:schemeClr val="bg1"/>
                  </a:solidFill>
                </a:rPr>
                <a:t>Focus Group Method</a:t>
              </a:r>
            </a:p>
            <a:p>
              <a:pPr algn="ctr"/>
              <a:r>
                <a:rPr lang="en-US" dirty="0" smtClean="0">
                  <a:solidFill>
                    <a:schemeClr val="bg1"/>
                  </a:solidFill>
                </a:rPr>
                <a:t>8 prompts</a:t>
              </a:r>
            </a:p>
            <a:p>
              <a:pPr algn="ctr"/>
              <a:r>
                <a:rPr lang="en-US" dirty="0" smtClean="0">
                  <a:solidFill>
                    <a:schemeClr val="bg1"/>
                  </a:solidFill>
                </a:rPr>
                <a:t>Semi-formal manner</a:t>
              </a:r>
            </a:p>
            <a:p>
              <a:pPr algn="ctr"/>
              <a:r>
                <a:rPr lang="en-US" dirty="0" smtClean="0">
                  <a:solidFill>
                    <a:schemeClr val="bg1"/>
                  </a:solidFill>
                </a:rPr>
                <a:t>Responses transcribed</a:t>
              </a:r>
            </a:p>
            <a:p>
              <a:pPr algn="ctr"/>
              <a:r>
                <a:rPr lang="en-US" dirty="0" smtClean="0">
                  <a:solidFill>
                    <a:schemeClr val="bg1"/>
                  </a:solidFill>
                </a:rPr>
                <a:t>Responses coded for themes</a:t>
              </a:r>
            </a:p>
            <a:p>
              <a:pPr algn="ctr"/>
              <a:r>
                <a:rPr lang="en-US" dirty="0" smtClean="0">
                  <a:solidFill>
                    <a:schemeClr val="bg1"/>
                  </a:solidFill>
                </a:rPr>
                <a:t>Themes examined for frequency, extensiveness, intensity</a:t>
              </a:r>
              <a:endParaRPr lang="en-US" dirty="0">
                <a:solidFill>
                  <a:schemeClr val="bg1"/>
                </a:solidFill>
              </a:endParaRPr>
            </a:p>
          </p:txBody>
        </p:sp>
      </p:grpSp>
      <p:sp>
        <p:nvSpPr>
          <p:cNvPr id="10" name="Title 9"/>
          <p:cNvSpPr>
            <a:spLocks noGrp="1"/>
          </p:cNvSpPr>
          <p:nvPr>
            <p:ph type="title"/>
          </p:nvPr>
        </p:nvSpPr>
        <p:spPr>
          <a:xfrm>
            <a:off x="0" y="152400"/>
            <a:ext cx="9144000" cy="1143000"/>
          </a:xfrm>
        </p:spPr>
        <p:txBody>
          <a:bodyPr>
            <a:noAutofit/>
          </a:bodyPr>
          <a:lstStyle/>
          <a:p>
            <a:r>
              <a:rPr lang="en-US" sz="3600" dirty="0" smtClean="0"/>
              <a:t>Case Study:  Our Experience with </a:t>
            </a:r>
            <a:br>
              <a:rPr lang="en-US" sz="3600" dirty="0" smtClean="0"/>
            </a:br>
            <a:r>
              <a:rPr lang="en-US" sz="3600" dirty="0" smtClean="0"/>
              <a:t>Qualitative Data</a:t>
            </a:r>
            <a:endParaRPr lang="en-US" sz="3600" dirty="0"/>
          </a:p>
        </p:txBody>
      </p:sp>
      <p:sp>
        <p:nvSpPr>
          <p:cNvPr id="7" name="Rounded Rectangle 6"/>
          <p:cNvSpPr/>
          <p:nvPr/>
        </p:nvSpPr>
        <p:spPr>
          <a:xfrm>
            <a:off x="2743200" y="2790825"/>
            <a:ext cx="3581400" cy="6858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2743200"/>
            <a:ext cx="3200400" cy="707886"/>
          </a:xfrm>
          <a:prstGeom prst="rect">
            <a:avLst/>
          </a:prstGeom>
          <a:noFill/>
        </p:spPr>
        <p:txBody>
          <a:bodyPr wrap="square" rtlCol="0">
            <a:spAutoFit/>
          </a:bodyPr>
          <a:lstStyle/>
          <a:p>
            <a:pPr algn="ctr"/>
            <a:r>
              <a:rPr lang="en-US" sz="2000" b="1" dirty="0" smtClean="0">
                <a:solidFill>
                  <a:schemeClr val="bg1"/>
                </a:solidFill>
              </a:rPr>
              <a:t>Graduate Student Spaces &amp; Services Needs </a:t>
            </a:r>
            <a:endParaRPr lang="en-US" sz="20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09600" y="381000"/>
            <a:ext cx="7924800" cy="5638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p:cNvSpPr txBox="1"/>
          <p:nvPr/>
        </p:nvSpPr>
        <p:spPr>
          <a:xfrm>
            <a:off x="2057400" y="685800"/>
            <a:ext cx="5105400" cy="584775"/>
          </a:xfrm>
          <a:prstGeom prst="rect">
            <a:avLst/>
          </a:prstGeom>
          <a:noFill/>
        </p:spPr>
        <p:txBody>
          <a:bodyPr wrap="square" rtlCol="0">
            <a:spAutoFit/>
          </a:bodyPr>
          <a:lstStyle/>
          <a:p>
            <a:pPr algn="ctr"/>
            <a:r>
              <a:rPr lang="en-US" sz="3200" b="1" dirty="0" smtClean="0">
                <a:solidFill>
                  <a:schemeClr val="bg1"/>
                </a:solidFill>
              </a:rPr>
              <a:t>THEMES</a:t>
            </a:r>
            <a:endParaRPr lang="en-US" sz="3200" b="1" dirty="0">
              <a:solidFill>
                <a:schemeClr val="bg1"/>
              </a:solidFill>
            </a:endParaRPr>
          </a:p>
        </p:txBody>
      </p:sp>
      <p:sp>
        <p:nvSpPr>
          <p:cNvPr id="9" name="Oval 8"/>
          <p:cNvSpPr/>
          <p:nvPr/>
        </p:nvSpPr>
        <p:spPr>
          <a:xfrm>
            <a:off x="1066800" y="1524000"/>
            <a:ext cx="1828800" cy="9906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33800" y="1524000"/>
            <a:ext cx="1752600" cy="9906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24600" y="1524000"/>
            <a:ext cx="1676400" cy="9906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71600" y="1752600"/>
            <a:ext cx="1295400" cy="461665"/>
          </a:xfrm>
          <a:prstGeom prst="rect">
            <a:avLst/>
          </a:prstGeom>
          <a:noFill/>
        </p:spPr>
        <p:txBody>
          <a:bodyPr wrap="square" rtlCol="0">
            <a:spAutoFit/>
          </a:bodyPr>
          <a:lstStyle/>
          <a:p>
            <a:r>
              <a:rPr lang="en-US" sz="2400" b="1" dirty="0" smtClean="0">
                <a:solidFill>
                  <a:schemeClr val="bg1"/>
                </a:solidFill>
              </a:rPr>
              <a:t>Services</a:t>
            </a:r>
            <a:endParaRPr lang="en-US" sz="2400" b="1" dirty="0">
              <a:solidFill>
                <a:schemeClr val="bg1"/>
              </a:solidFill>
            </a:endParaRPr>
          </a:p>
        </p:txBody>
      </p:sp>
      <p:sp>
        <p:nvSpPr>
          <p:cNvPr id="16" name="TextBox 15"/>
          <p:cNvSpPr txBox="1"/>
          <p:nvPr/>
        </p:nvSpPr>
        <p:spPr>
          <a:xfrm>
            <a:off x="4114800" y="1752600"/>
            <a:ext cx="1143000" cy="461665"/>
          </a:xfrm>
          <a:prstGeom prst="rect">
            <a:avLst/>
          </a:prstGeom>
          <a:noFill/>
        </p:spPr>
        <p:txBody>
          <a:bodyPr wrap="square" rtlCol="0">
            <a:spAutoFit/>
          </a:bodyPr>
          <a:lstStyle/>
          <a:p>
            <a:r>
              <a:rPr lang="en-US" sz="2400" b="1" dirty="0" smtClean="0">
                <a:solidFill>
                  <a:schemeClr val="bg1"/>
                </a:solidFill>
              </a:rPr>
              <a:t>Spaces</a:t>
            </a:r>
            <a:endParaRPr lang="en-US" sz="2400" b="1" dirty="0">
              <a:solidFill>
                <a:schemeClr val="bg1"/>
              </a:solidFill>
            </a:endParaRPr>
          </a:p>
        </p:txBody>
      </p:sp>
      <p:sp>
        <p:nvSpPr>
          <p:cNvPr id="17" name="TextBox 16"/>
          <p:cNvSpPr txBox="1"/>
          <p:nvPr/>
        </p:nvSpPr>
        <p:spPr>
          <a:xfrm>
            <a:off x="6598920" y="1752600"/>
            <a:ext cx="1295400" cy="461665"/>
          </a:xfrm>
          <a:prstGeom prst="rect">
            <a:avLst/>
          </a:prstGeom>
          <a:noFill/>
        </p:spPr>
        <p:txBody>
          <a:bodyPr wrap="square" rtlCol="0">
            <a:spAutoFit/>
          </a:bodyPr>
          <a:lstStyle/>
          <a:p>
            <a:r>
              <a:rPr lang="en-US" sz="2400" b="1" dirty="0" smtClean="0">
                <a:solidFill>
                  <a:schemeClr val="bg1"/>
                </a:solidFill>
              </a:rPr>
              <a:t>Support</a:t>
            </a:r>
            <a:endParaRPr lang="en-US" sz="2400" b="1" dirty="0">
              <a:solidFill>
                <a:schemeClr val="bg1"/>
              </a:solidFill>
            </a:endParaRPr>
          </a:p>
        </p:txBody>
      </p:sp>
      <p:sp>
        <p:nvSpPr>
          <p:cNvPr id="18" name="TextBox 17"/>
          <p:cNvSpPr txBox="1"/>
          <p:nvPr/>
        </p:nvSpPr>
        <p:spPr>
          <a:xfrm>
            <a:off x="762000" y="2743200"/>
            <a:ext cx="2133600" cy="2468368"/>
          </a:xfrm>
          <a:prstGeom prst="rect">
            <a:avLst/>
          </a:prstGeom>
          <a:noFill/>
        </p:spPr>
        <p:txBody>
          <a:bodyPr wrap="square" rtlCol="0">
            <a:spAutoFit/>
          </a:bodyPr>
          <a:lstStyle/>
          <a:p>
            <a:pPr algn="ctr">
              <a:lnSpc>
                <a:spcPct val="200000"/>
              </a:lnSpc>
            </a:pPr>
            <a:r>
              <a:rPr lang="en-US" sz="2000" dirty="0" smtClean="0">
                <a:solidFill>
                  <a:schemeClr val="bg1"/>
                </a:solidFill>
              </a:rPr>
              <a:t>Library Services</a:t>
            </a:r>
          </a:p>
          <a:p>
            <a:pPr algn="ctr">
              <a:lnSpc>
                <a:spcPct val="200000"/>
              </a:lnSpc>
            </a:pPr>
            <a:r>
              <a:rPr lang="en-US" sz="2000" dirty="0" smtClean="0">
                <a:solidFill>
                  <a:schemeClr val="bg1"/>
                </a:solidFill>
              </a:rPr>
              <a:t>Library Resources</a:t>
            </a:r>
          </a:p>
          <a:p>
            <a:pPr algn="ctr">
              <a:lnSpc>
                <a:spcPct val="200000"/>
              </a:lnSpc>
            </a:pPr>
            <a:r>
              <a:rPr lang="en-US" sz="2000" dirty="0" smtClean="0">
                <a:solidFill>
                  <a:schemeClr val="bg1"/>
                </a:solidFill>
              </a:rPr>
              <a:t>Campus Services</a:t>
            </a:r>
          </a:p>
          <a:p>
            <a:pPr algn="ctr">
              <a:lnSpc>
                <a:spcPct val="200000"/>
              </a:lnSpc>
            </a:pPr>
            <a:r>
              <a:rPr lang="en-US" sz="2000" dirty="0" smtClean="0">
                <a:solidFill>
                  <a:schemeClr val="bg1"/>
                </a:solidFill>
              </a:rPr>
              <a:t>Training</a:t>
            </a:r>
            <a:endParaRPr lang="en-US" sz="2000" dirty="0">
              <a:solidFill>
                <a:schemeClr val="bg1"/>
              </a:solidFill>
            </a:endParaRPr>
          </a:p>
        </p:txBody>
      </p:sp>
      <p:sp>
        <p:nvSpPr>
          <p:cNvPr id="19" name="Rectangle 18"/>
          <p:cNvSpPr/>
          <p:nvPr/>
        </p:nvSpPr>
        <p:spPr>
          <a:xfrm>
            <a:off x="2057400" y="609600"/>
            <a:ext cx="5181600" cy="76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1400" y="2743200"/>
            <a:ext cx="2133600" cy="2554545"/>
          </a:xfrm>
          <a:prstGeom prst="rect">
            <a:avLst/>
          </a:prstGeom>
          <a:noFill/>
        </p:spPr>
        <p:txBody>
          <a:bodyPr wrap="square" rtlCol="0">
            <a:spAutoFit/>
          </a:bodyPr>
          <a:lstStyle/>
          <a:p>
            <a:pPr algn="ctr">
              <a:lnSpc>
                <a:spcPct val="200000"/>
              </a:lnSpc>
            </a:pPr>
            <a:r>
              <a:rPr lang="en-US" sz="2000" dirty="0" smtClean="0">
                <a:solidFill>
                  <a:schemeClr val="bg1"/>
                </a:solidFill>
              </a:rPr>
              <a:t>Private Spaces</a:t>
            </a:r>
          </a:p>
          <a:p>
            <a:pPr algn="ctr">
              <a:lnSpc>
                <a:spcPct val="200000"/>
              </a:lnSpc>
            </a:pPr>
            <a:r>
              <a:rPr lang="en-US" sz="2000" dirty="0" smtClean="0">
                <a:solidFill>
                  <a:schemeClr val="bg1"/>
                </a:solidFill>
              </a:rPr>
              <a:t>Social Spaces</a:t>
            </a:r>
          </a:p>
          <a:p>
            <a:pPr algn="ctr">
              <a:lnSpc>
                <a:spcPct val="200000"/>
              </a:lnSpc>
            </a:pPr>
            <a:r>
              <a:rPr lang="en-US" sz="2000" dirty="0" smtClean="0">
                <a:solidFill>
                  <a:schemeClr val="bg1"/>
                </a:solidFill>
              </a:rPr>
              <a:t>Ambience</a:t>
            </a:r>
          </a:p>
          <a:p>
            <a:pPr algn="ctr">
              <a:lnSpc>
                <a:spcPct val="200000"/>
              </a:lnSpc>
            </a:pPr>
            <a:r>
              <a:rPr lang="en-US" sz="2000" dirty="0" smtClean="0">
                <a:solidFill>
                  <a:schemeClr val="bg1"/>
                </a:solidFill>
              </a:rPr>
              <a:t>Technology</a:t>
            </a:r>
            <a:endParaRPr lang="en-US" sz="2000" dirty="0">
              <a:solidFill>
                <a:schemeClr val="bg1"/>
              </a:solidFill>
            </a:endParaRPr>
          </a:p>
        </p:txBody>
      </p:sp>
      <p:sp>
        <p:nvSpPr>
          <p:cNvPr id="21" name="TextBox 20"/>
          <p:cNvSpPr txBox="1"/>
          <p:nvPr/>
        </p:nvSpPr>
        <p:spPr>
          <a:xfrm>
            <a:off x="6172200" y="2743200"/>
            <a:ext cx="2133600" cy="2554545"/>
          </a:xfrm>
          <a:prstGeom prst="rect">
            <a:avLst/>
          </a:prstGeom>
          <a:noFill/>
        </p:spPr>
        <p:txBody>
          <a:bodyPr wrap="square" rtlCol="0">
            <a:spAutoFit/>
          </a:bodyPr>
          <a:lstStyle/>
          <a:p>
            <a:pPr algn="ctr">
              <a:lnSpc>
                <a:spcPct val="200000"/>
              </a:lnSpc>
            </a:pPr>
            <a:r>
              <a:rPr lang="en-US" sz="2000" dirty="0" smtClean="0">
                <a:solidFill>
                  <a:schemeClr val="bg1"/>
                </a:solidFill>
              </a:rPr>
              <a:t>Communication</a:t>
            </a:r>
          </a:p>
          <a:p>
            <a:pPr algn="ctr">
              <a:lnSpc>
                <a:spcPct val="200000"/>
              </a:lnSpc>
            </a:pPr>
            <a:r>
              <a:rPr lang="en-US" sz="2000" dirty="0" smtClean="0">
                <a:solidFill>
                  <a:schemeClr val="bg1"/>
                </a:solidFill>
              </a:rPr>
              <a:t>Collaboration</a:t>
            </a:r>
          </a:p>
          <a:p>
            <a:pPr algn="ctr">
              <a:lnSpc>
                <a:spcPct val="200000"/>
              </a:lnSpc>
            </a:pPr>
            <a:r>
              <a:rPr lang="en-US" sz="2000" dirty="0" smtClean="0">
                <a:solidFill>
                  <a:schemeClr val="bg1"/>
                </a:solidFill>
              </a:rPr>
              <a:t>Mentoring</a:t>
            </a:r>
          </a:p>
          <a:p>
            <a:pPr algn="ctr">
              <a:lnSpc>
                <a:spcPct val="200000"/>
              </a:lnSpc>
            </a:pPr>
            <a:r>
              <a:rPr lang="en-US" sz="2000" dirty="0" smtClean="0">
                <a:solidFill>
                  <a:schemeClr val="bg1"/>
                </a:solidFill>
              </a:rPr>
              <a:t>GTA Needs</a:t>
            </a:r>
            <a:endParaRPr lang="en-US" sz="2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Create </a:t>
            </a:r>
            <a:r>
              <a:rPr lang="en-US" dirty="0" smtClean="0">
                <a:effectLst>
                  <a:outerShdw blurRad="38100" dist="38100" dir="2700000" algn="tl">
                    <a:srgbClr val="000000">
                      <a:alpha val="43137"/>
                    </a:srgbClr>
                  </a:outerShdw>
                </a:effectLst>
              </a:rPr>
              <a:t>3</a:t>
            </a:r>
            <a:r>
              <a:rPr lang="en-US" dirty="0" smtClean="0"/>
              <a:t> actionable outcomes based on the quantitative and qualitative research in this paper</a:t>
            </a:r>
          </a:p>
          <a:p>
            <a:r>
              <a:rPr lang="en-US" dirty="0" smtClean="0"/>
              <a:t>Set boundaries as you think necessary</a:t>
            </a:r>
          </a:p>
          <a:p>
            <a:r>
              <a:rPr lang="en-US" dirty="0" smtClean="0"/>
              <a:t>Keep track of your decision-making process, e.g. how did you choose what to do first/last?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Back</a:t>
            </a:r>
            <a:endParaRPr lang="en-US" dirty="0"/>
          </a:p>
        </p:txBody>
      </p:sp>
      <p:sp>
        <p:nvSpPr>
          <p:cNvPr id="3" name="Content Placeholder 2"/>
          <p:cNvSpPr>
            <a:spLocks noGrp="1"/>
          </p:cNvSpPr>
          <p:nvPr>
            <p:ph idx="1"/>
          </p:nvPr>
        </p:nvSpPr>
        <p:spPr/>
        <p:txBody>
          <a:bodyPr/>
          <a:lstStyle/>
          <a:p>
            <a:r>
              <a:rPr lang="en-US" dirty="0" smtClean="0"/>
              <a:t>What drove your decision-making process?</a:t>
            </a:r>
          </a:p>
          <a:p>
            <a:pPr lvl="1"/>
            <a:r>
              <a:rPr lang="en-US" dirty="0" smtClean="0"/>
              <a:t>Patron group?</a:t>
            </a:r>
          </a:p>
          <a:p>
            <a:pPr lvl="1"/>
            <a:r>
              <a:rPr lang="en-US" dirty="0" smtClean="0"/>
              <a:t>Patterns you observed?</a:t>
            </a:r>
          </a:p>
          <a:p>
            <a:pPr lvl="1"/>
            <a:r>
              <a:rPr lang="en-US" dirty="0" smtClean="0"/>
              <a:t>Resources?</a:t>
            </a:r>
          </a:p>
          <a:p>
            <a:pPr lvl="1"/>
            <a:r>
              <a:rPr lang="en-US" dirty="0" smtClean="0"/>
              <a:t>Administrative  hurdles?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OUR DATA to ACTION ITEMS</a:t>
            </a:r>
            <a:endParaRPr lang="en-US" dirty="0"/>
          </a:p>
        </p:txBody>
      </p:sp>
      <p:sp>
        <p:nvSpPr>
          <p:cNvPr id="3" name="Text Placeholder 2"/>
          <p:cNvSpPr>
            <a:spLocks noGrp="1"/>
          </p:cNvSpPr>
          <p:nvPr>
            <p:ph type="body" idx="1"/>
          </p:nvPr>
        </p:nvSpPr>
        <p:spPr/>
        <p:txBody>
          <a:bodyPr/>
          <a:lstStyle/>
          <a:p>
            <a:r>
              <a:rPr lang="en-US" dirty="0" smtClean="0"/>
              <a:t>Identifying resources in short supply</a:t>
            </a:r>
            <a:endParaRPr lang="en-US" dirty="0"/>
          </a:p>
        </p:txBody>
      </p:sp>
    </p:spTree>
    <p:extLst>
      <p:ext uri="{BB962C8B-B14F-4D97-AF65-F5344CB8AC3E}">
        <p14:creationId xmlns:p14="http://schemas.microsoft.com/office/powerpoint/2010/main" xmlns="" val="89545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1000"/>
            <a:ext cx="7391400" cy="769441"/>
          </a:xfrm>
          <a:prstGeom prst="rect">
            <a:avLst/>
          </a:prstGeom>
          <a:noFill/>
        </p:spPr>
        <p:txBody>
          <a:bodyPr wrap="square" rtlCol="0">
            <a:spAutoFit/>
          </a:bodyPr>
          <a:lstStyle/>
          <a:p>
            <a:pPr algn="ctr"/>
            <a:r>
              <a:rPr lang="en-US" sz="4400" dirty="0" smtClean="0"/>
              <a:t>Desired Outcomes</a:t>
            </a:r>
            <a:endParaRPr lang="en-US" sz="4400" dirty="0"/>
          </a:p>
        </p:txBody>
      </p:sp>
      <p:graphicFrame>
        <p:nvGraphicFramePr>
          <p:cNvPr id="5" name="Diagram 4"/>
          <p:cNvGraphicFramePr/>
          <p:nvPr/>
        </p:nvGraphicFramePr>
        <p:xfrm>
          <a:off x="1447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662344497"/>
              </p:ext>
            </p:extLst>
          </p:nvPr>
        </p:nvGraphicFramePr>
        <p:xfrm>
          <a:off x="152400" y="685800"/>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38200" y="381000"/>
            <a:ext cx="7391400" cy="769441"/>
          </a:xfrm>
          <a:prstGeom prst="rect">
            <a:avLst/>
          </a:prstGeom>
          <a:noFill/>
        </p:spPr>
        <p:txBody>
          <a:bodyPr wrap="square" rtlCol="0">
            <a:spAutoFit/>
          </a:bodyPr>
          <a:lstStyle/>
          <a:p>
            <a:pPr algn="ctr"/>
            <a:r>
              <a:rPr lang="en-US" sz="4400" dirty="0" smtClean="0"/>
              <a:t>Limiters:  Desire Meets Reality</a:t>
            </a:r>
            <a:endParaRPr lang="en-US" sz="4400" dirty="0"/>
          </a:p>
        </p:txBody>
      </p:sp>
      <p:sp>
        <p:nvSpPr>
          <p:cNvPr id="4" name="Rounded Rectangle 3"/>
          <p:cNvSpPr/>
          <p:nvPr/>
        </p:nvSpPr>
        <p:spPr>
          <a:xfrm>
            <a:off x="304800" y="1752600"/>
            <a:ext cx="1981200" cy="44553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1828800"/>
            <a:ext cx="2133600" cy="369332"/>
          </a:xfrm>
          <a:prstGeom prst="rect">
            <a:avLst/>
          </a:prstGeom>
          <a:noFill/>
        </p:spPr>
        <p:txBody>
          <a:bodyPr wrap="square" rtlCol="0">
            <a:spAutoFit/>
          </a:bodyPr>
          <a:lstStyle/>
          <a:p>
            <a:r>
              <a:rPr lang="en-US" b="1" u="sng" dirty="0" smtClean="0">
                <a:solidFill>
                  <a:schemeClr val="bg1"/>
                </a:solidFill>
              </a:rPr>
              <a:t>All Possible Limiters</a:t>
            </a:r>
            <a:endParaRPr lang="en-US" b="1" u="sng" dirty="0">
              <a:solidFill>
                <a:schemeClr val="bg1"/>
              </a:solidFill>
            </a:endParaRPr>
          </a:p>
        </p:txBody>
      </p:sp>
      <p:sp>
        <p:nvSpPr>
          <p:cNvPr id="6" name="Rounded Rectangle 5"/>
          <p:cNvSpPr/>
          <p:nvPr/>
        </p:nvSpPr>
        <p:spPr>
          <a:xfrm>
            <a:off x="2438400" y="1752600"/>
            <a:ext cx="2057400" cy="4572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8400" y="1828800"/>
            <a:ext cx="1872342" cy="369332"/>
          </a:xfrm>
          <a:prstGeom prst="rect">
            <a:avLst/>
          </a:prstGeom>
          <a:noFill/>
        </p:spPr>
        <p:txBody>
          <a:bodyPr wrap="square" rtlCol="0">
            <a:spAutoFit/>
          </a:bodyPr>
          <a:lstStyle/>
          <a:p>
            <a:r>
              <a:rPr lang="en-US" b="1" u="sng" dirty="0" smtClean="0">
                <a:solidFill>
                  <a:schemeClr val="bg1"/>
                </a:solidFill>
              </a:rPr>
              <a:t>Short Term Limits</a:t>
            </a:r>
            <a:endParaRPr lang="en-US" b="1" u="sng" dirty="0">
              <a:solidFill>
                <a:schemeClr val="bg1"/>
              </a:solidFill>
            </a:endParaRPr>
          </a:p>
        </p:txBody>
      </p:sp>
      <p:sp>
        <p:nvSpPr>
          <p:cNvPr id="8" name="Rounded Rectangle 7"/>
          <p:cNvSpPr/>
          <p:nvPr/>
        </p:nvSpPr>
        <p:spPr>
          <a:xfrm>
            <a:off x="4572000" y="1752600"/>
            <a:ext cx="2057400" cy="4572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1828800"/>
            <a:ext cx="2133600" cy="381000"/>
          </a:xfrm>
          <a:prstGeom prst="rect">
            <a:avLst/>
          </a:prstGeom>
          <a:noFill/>
        </p:spPr>
        <p:txBody>
          <a:bodyPr wrap="square" rtlCol="0">
            <a:spAutoFit/>
          </a:bodyPr>
          <a:lstStyle/>
          <a:p>
            <a:pPr algn="ctr"/>
            <a:r>
              <a:rPr lang="en-US" b="1" u="sng" dirty="0" smtClean="0">
                <a:solidFill>
                  <a:schemeClr val="bg1"/>
                </a:solidFill>
              </a:rPr>
              <a:t>Medium Term Limits</a:t>
            </a:r>
            <a:endParaRPr lang="en-US" b="1" u="sng" dirty="0">
              <a:solidFill>
                <a:schemeClr val="bg1"/>
              </a:solidFill>
            </a:endParaRPr>
          </a:p>
        </p:txBody>
      </p:sp>
      <p:sp>
        <p:nvSpPr>
          <p:cNvPr id="10" name="Rounded Rectangle 9"/>
          <p:cNvSpPr/>
          <p:nvPr/>
        </p:nvSpPr>
        <p:spPr>
          <a:xfrm>
            <a:off x="6819900" y="1752600"/>
            <a:ext cx="2057400" cy="4572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0" y="1828800"/>
            <a:ext cx="1981200" cy="369332"/>
          </a:xfrm>
          <a:prstGeom prst="rect">
            <a:avLst/>
          </a:prstGeom>
          <a:noFill/>
        </p:spPr>
        <p:txBody>
          <a:bodyPr wrap="square" rtlCol="0">
            <a:spAutoFit/>
          </a:bodyPr>
          <a:lstStyle/>
          <a:p>
            <a:r>
              <a:rPr lang="en-US" b="1" u="sng" dirty="0" smtClean="0">
                <a:solidFill>
                  <a:schemeClr val="bg1"/>
                </a:solidFill>
              </a:rPr>
              <a:t>Long Term Limits</a:t>
            </a:r>
            <a:endParaRPr lang="en-US" b="1" u="sng"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1219200"/>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38200" y="381000"/>
            <a:ext cx="7391400" cy="769441"/>
          </a:xfrm>
          <a:prstGeom prst="rect">
            <a:avLst/>
          </a:prstGeom>
          <a:noFill/>
        </p:spPr>
        <p:txBody>
          <a:bodyPr wrap="square" rtlCol="0">
            <a:spAutoFit/>
          </a:bodyPr>
          <a:lstStyle/>
          <a:p>
            <a:pPr algn="ctr"/>
            <a:r>
              <a:rPr lang="en-US" sz="4400" dirty="0" smtClean="0"/>
              <a:t>Space</a:t>
            </a:r>
            <a:endParaRPr lang="en-US" sz="4400" dirty="0"/>
          </a:p>
        </p:txBody>
      </p:sp>
      <p:sp>
        <p:nvSpPr>
          <p:cNvPr id="6" name="Rounded Rectangle 5"/>
          <p:cNvSpPr/>
          <p:nvPr/>
        </p:nvSpPr>
        <p:spPr>
          <a:xfrm>
            <a:off x="1143000" y="1600200"/>
            <a:ext cx="2057400" cy="4572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676400"/>
            <a:ext cx="1872342" cy="369332"/>
          </a:xfrm>
          <a:prstGeom prst="rect">
            <a:avLst/>
          </a:prstGeom>
          <a:noFill/>
        </p:spPr>
        <p:txBody>
          <a:bodyPr wrap="square" rtlCol="0">
            <a:spAutoFit/>
          </a:bodyPr>
          <a:lstStyle/>
          <a:p>
            <a:pPr algn="ctr"/>
            <a:r>
              <a:rPr lang="en-US" b="1" u="sng" dirty="0" smtClean="0">
                <a:solidFill>
                  <a:schemeClr val="bg1"/>
                </a:solidFill>
              </a:rPr>
              <a:t>Short Term</a:t>
            </a:r>
            <a:endParaRPr lang="en-US" b="1" u="sng" dirty="0">
              <a:solidFill>
                <a:schemeClr val="bg1"/>
              </a:solidFill>
            </a:endParaRPr>
          </a:p>
        </p:txBody>
      </p:sp>
      <p:sp>
        <p:nvSpPr>
          <p:cNvPr id="8" name="Rounded Rectangle 7"/>
          <p:cNvSpPr/>
          <p:nvPr/>
        </p:nvSpPr>
        <p:spPr>
          <a:xfrm>
            <a:off x="3657600" y="1600200"/>
            <a:ext cx="2057400" cy="4572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57600" y="1676400"/>
            <a:ext cx="2133600" cy="381000"/>
          </a:xfrm>
          <a:prstGeom prst="rect">
            <a:avLst/>
          </a:prstGeom>
          <a:noFill/>
        </p:spPr>
        <p:txBody>
          <a:bodyPr wrap="square" rtlCol="0">
            <a:spAutoFit/>
          </a:bodyPr>
          <a:lstStyle/>
          <a:p>
            <a:pPr algn="ctr"/>
            <a:r>
              <a:rPr lang="en-US" b="1" u="sng" dirty="0" smtClean="0">
                <a:solidFill>
                  <a:schemeClr val="bg1"/>
                </a:solidFill>
              </a:rPr>
              <a:t>Medium Term</a:t>
            </a:r>
            <a:endParaRPr lang="en-US" b="1" u="sng" dirty="0">
              <a:solidFill>
                <a:schemeClr val="bg1"/>
              </a:solidFill>
            </a:endParaRPr>
          </a:p>
        </p:txBody>
      </p:sp>
      <p:sp>
        <p:nvSpPr>
          <p:cNvPr id="10" name="Rounded Rectangle 9"/>
          <p:cNvSpPr/>
          <p:nvPr/>
        </p:nvSpPr>
        <p:spPr>
          <a:xfrm>
            <a:off x="6096000" y="1600200"/>
            <a:ext cx="2057400" cy="4572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0" y="1676400"/>
            <a:ext cx="1981200" cy="369332"/>
          </a:xfrm>
          <a:prstGeom prst="rect">
            <a:avLst/>
          </a:prstGeom>
          <a:noFill/>
        </p:spPr>
        <p:txBody>
          <a:bodyPr wrap="square" rtlCol="0">
            <a:spAutoFit/>
          </a:bodyPr>
          <a:lstStyle/>
          <a:p>
            <a:pPr algn="ctr"/>
            <a:r>
              <a:rPr lang="en-US" b="1" u="sng" dirty="0" smtClean="0">
                <a:solidFill>
                  <a:schemeClr val="bg1"/>
                </a:solidFill>
              </a:rPr>
              <a:t>Long Term</a:t>
            </a:r>
            <a:endParaRPr lang="en-US" b="1" u="sng"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p:cNvSpPr/>
          <p:nvPr/>
        </p:nvSpPr>
        <p:spPr>
          <a:xfrm>
            <a:off x="1143000" y="4038600"/>
            <a:ext cx="1371600" cy="1447800"/>
          </a:xfrm>
          <a:prstGeom prst="ellipse">
            <a:avLst/>
          </a:prstGeom>
          <a:blipFill dpi="0" rotWithShape="1">
            <a:blip r:embed="rId8" cstate="print"/>
            <a:srcRect/>
            <a:stretch>
              <a:fillRect/>
            </a:stretch>
          </a:blipFill>
          <a:ln>
            <a:solidFill>
              <a:schemeClr val="bg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Oval 15"/>
          <p:cNvSpPr/>
          <p:nvPr/>
        </p:nvSpPr>
        <p:spPr>
          <a:xfrm>
            <a:off x="2286000" y="2864614"/>
            <a:ext cx="1128772" cy="1128772"/>
          </a:xfrm>
          <a:prstGeom prst="ellipse">
            <a:avLst/>
          </a:prstGeom>
          <a:blipFill>
            <a:blip r:embed="rId9" cstate="prin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Oval 16"/>
          <p:cNvSpPr/>
          <p:nvPr/>
        </p:nvSpPr>
        <p:spPr>
          <a:xfrm>
            <a:off x="3429000" y="1524000"/>
            <a:ext cx="914400" cy="900172"/>
          </a:xfrm>
          <a:prstGeom prst="ellipse">
            <a:avLst/>
          </a:prstGeom>
          <a:blipFill dpi="0" rotWithShape="1">
            <a:blip r:embed="rId10" cstate="print"/>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000" dirty="0"/>
          </a:p>
        </p:txBody>
      </p:sp>
      <p:sp>
        <p:nvSpPr>
          <p:cNvPr id="18" name="TextBox 17"/>
          <p:cNvSpPr txBox="1"/>
          <p:nvPr/>
        </p:nvSpPr>
        <p:spPr>
          <a:xfrm>
            <a:off x="2133600" y="381000"/>
            <a:ext cx="4964692" cy="707886"/>
          </a:xfrm>
          <a:prstGeom prst="rect">
            <a:avLst/>
          </a:prstGeom>
          <a:noFill/>
        </p:spPr>
        <p:txBody>
          <a:bodyPr wrap="none" rtlCol="0">
            <a:spAutoFit/>
          </a:bodyPr>
          <a:lstStyle/>
          <a:p>
            <a:pPr algn="ctr"/>
            <a:r>
              <a:rPr lang="en-US" sz="4000" dirty="0" smtClean="0"/>
              <a:t>Collaborate to Succeed</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ext Placeholder 3"/>
          <p:cNvSpPr>
            <a:spLocks noGrp="1"/>
          </p:cNvSpPr>
          <p:nvPr>
            <p:ph type="body" idx="1"/>
          </p:nvPr>
        </p:nvSpPr>
        <p:spPr/>
        <p:txBody>
          <a:bodyPr/>
          <a:lstStyle/>
          <a:p>
            <a:r>
              <a:rPr lang="en-US" dirty="0" smtClean="0"/>
              <a:t>The Map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Diagram 2"/>
          <p:cNvPicPr>
            <a:picLocks noChangeArrowheads="1"/>
          </p:cNvPicPr>
          <p:nvPr/>
        </p:nvPicPr>
        <p:blipFill>
          <a:blip r:embed="rId3" cstate="print"/>
          <a:srcRect t="-32011" b="-52615"/>
          <a:stretch>
            <a:fillRect/>
          </a:stretch>
        </p:blipFill>
        <p:spPr bwMode="auto">
          <a:xfrm>
            <a:off x="914400" y="1981200"/>
            <a:ext cx="7296150" cy="3657600"/>
          </a:xfrm>
          <a:prstGeom prst="rect">
            <a:avLst/>
          </a:prstGeom>
          <a:noFill/>
          <a:ln w="9525">
            <a:noFill/>
            <a:miter lim="800000"/>
            <a:headEnd/>
            <a:tailEnd/>
          </a:ln>
        </p:spPr>
      </p:pic>
      <p:sp>
        <p:nvSpPr>
          <p:cNvPr id="3" name="TextBox 2"/>
          <p:cNvSpPr txBox="1"/>
          <p:nvPr/>
        </p:nvSpPr>
        <p:spPr>
          <a:xfrm>
            <a:off x="838200" y="381000"/>
            <a:ext cx="7391400" cy="769441"/>
          </a:xfrm>
          <a:prstGeom prst="rect">
            <a:avLst/>
          </a:prstGeom>
          <a:noFill/>
        </p:spPr>
        <p:txBody>
          <a:bodyPr wrap="square" rtlCol="0">
            <a:spAutoFit/>
          </a:bodyPr>
          <a:lstStyle/>
          <a:p>
            <a:pPr algn="ctr"/>
            <a:r>
              <a:rPr lang="en-US" sz="4400" dirty="0" smtClean="0"/>
              <a:t>Implementation Timeline</a:t>
            </a: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Models</a:t>
            </a:r>
            <a:endParaRPr lang="en-US" dirty="0"/>
          </a:p>
        </p:txBody>
      </p:sp>
      <p:sp>
        <p:nvSpPr>
          <p:cNvPr id="3" name="Text Placeholder 2"/>
          <p:cNvSpPr>
            <a:spLocks noGrp="1"/>
          </p:cNvSpPr>
          <p:nvPr>
            <p:ph type="body" idx="1"/>
          </p:nvPr>
        </p:nvSpPr>
        <p:spPr/>
        <p:txBody>
          <a:bodyPr/>
          <a:lstStyle/>
          <a:p>
            <a:r>
              <a:rPr lang="en-US" dirty="0" smtClean="0">
                <a:solidFill>
                  <a:srgbClr val="898989"/>
                </a:solidFill>
              </a:rPr>
              <a:t>Making research actionable </a:t>
            </a:r>
            <a:endParaRPr lang="en-US" dirty="0">
              <a:solidFill>
                <a:srgbClr val="898989"/>
              </a:solidFill>
            </a:endParaRPr>
          </a:p>
        </p:txBody>
      </p:sp>
    </p:spTree>
    <p:extLst>
      <p:ext uri="{BB962C8B-B14F-4D97-AF65-F5344CB8AC3E}">
        <p14:creationId xmlns:p14="http://schemas.microsoft.com/office/powerpoint/2010/main" xmlns="" val="895450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Models </a:t>
            </a:r>
            <a:endParaRPr lang="en-US" dirty="0"/>
          </a:p>
        </p:txBody>
      </p:sp>
      <p:graphicFrame>
        <p:nvGraphicFramePr>
          <p:cNvPr id="5" name="Diagram 4"/>
          <p:cNvGraphicFramePr/>
          <p:nvPr>
            <p:extLst>
              <p:ext uri="{D42A27DB-BD31-4B8C-83A1-F6EECF244321}">
                <p14:modId xmlns:p14="http://schemas.microsoft.com/office/powerpoint/2010/main" xmlns="" val="5604932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56526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SWOT &amp; Tows</a:t>
            </a:r>
            <a:endParaRPr lang="en-US" dirty="0"/>
          </a:p>
        </p:txBody>
      </p:sp>
      <p:sp>
        <p:nvSpPr>
          <p:cNvPr id="5" name="Text Placeholder 4"/>
          <p:cNvSpPr>
            <a:spLocks noGrp="1"/>
          </p:cNvSpPr>
          <p:nvPr>
            <p:ph type="body" idx="1"/>
          </p:nvPr>
        </p:nvSpPr>
        <p:spPr/>
        <p:txBody>
          <a:bodyPr/>
          <a:lstStyle/>
          <a:p>
            <a:r>
              <a:rPr lang="en-US" dirty="0" smtClean="0"/>
              <a:t>Powerful analysis through </a:t>
            </a:r>
            <a:r>
              <a:rPr lang="en-US" dirty="0" err="1" smtClean="0"/>
              <a:t>initialisms</a:t>
            </a:r>
            <a:endParaRPr lang="en-US" dirty="0"/>
          </a:p>
        </p:txBody>
      </p:sp>
    </p:spTree>
    <p:extLst>
      <p:ext uri="{BB962C8B-B14F-4D97-AF65-F5344CB8AC3E}">
        <p14:creationId xmlns:p14="http://schemas.microsoft.com/office/powerpoint/2010/main" xmlns="" val="1109823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1600200"/>
            <a:ext cx="3429000" cy="30194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sz="3600" dirty="0" smtClean="0"/>
              <a:t>SWOT </a:t>
            </a:r>
            <a:endParaRPr lang="en-US" sz="3600" dirty="0"/>
          </a:p>
        </p:txBody>
      </p:sp>
      <p:sp>
        <p:nvSpPr>
          <p:cNvPr id="6" name="Text Placeholder 5"/>
          <p:cNvSpPr>
            <a:spLocks noGrp="1"/>
          </p:cNvSpPr>
          <p:nvPr>
            <p:ph type="body" sz="half" idx="2"/>
          </p:nvPr>
        </p:nvSpPr>
        <p:spPr/>
        <p:txBody>
          <a:bodyPr>
            <a:normAutofit/>
          </a:bodyPr>
          <a:lstStyle/>
          <a:p>
            <a:r>
              <a:rPr lang="en-US" sz="3200" b="1" dirty="0" smtClean="0"/>
              <a:t>S</a:t>
            </a:r>
            <a:r>
              <a:rPr lang="en-US" sz="3200" dirty="0" smtClean="0"/>
              <a:t>trengths </a:t>
            </a:r>
          </a:p>
          <a:p>
            <a:r>
              <a:rPr lang="en-US" sz="3200" b="1" dirty="0" smtClean="0"/>
              <a:t>W</a:t>
            </a:r>
            <a:r>
              <a:rPr lang="en-US" sz="3200" dirty="0" smtClean="0"/>
              <a:t>eaknesses </a:t>
            </a:r>
          </a:p>
          <a:p>
            <a:r>
              <a:rPr lang="en-US" sz="3200" b="1" dirty="0" smtClean="0"/>
              <a:t>O</a:t>
            </a:r>
            <a:r>
              <a:rPr lang="en-US" sz="3200" dirty="0" smtClean="0"/>
              <a:t>pportunities </a:t>
            </a:r>
            <a:br>
              <a:rPr lang="en-US" sz="3200" dirty="0" smtClean="0"/>
            </a:br>
            <a:r>
              <a:rPr lang="en-US" sz="3200" b="1" dirty="0" smtClean="0"/>
              <a:t>T</a:t>
            </a:r>
            <a:r>
              <a:rPr lang="en-US" sz="3200" dirty="0" smtClean="0"/>
              <a:t>hreats </a:t>
            </a:r>
            <a:endParaRPr lang="en-US" sz="3200" dirty="0"/>
          </a:p>
        </p:txBody>
      </p:sp>
      <p:grpSp>
        <p:nvGrpSpPr>
          <p:cNvPr id="2" name="Group 19"/>
          <p:cNvGrpSpPr/>
          <p:nvPr/>
        </p:nvGrpSpPr>
        <p:grpSpPr>
          <a:xfrm>
            <a:off x="3000376" y="990600"/>
            <a:ext cx="5000624" cy="3629024"/>
            <a:chOff x="3000376" y="990600"/>
            <a:chExt cx="5000624" cy="3629024"/>
          </a:xfrm>
        </p:grpSpPr>
        <p:sp>
          <p:nvSpPr>
            <p:cNvPr id="14" name="Round Same Side Corner Rectangle 13"/>
            <p:cNvSpPr/>
            <p:nvPr/>
          </p:nvSpPr>
          <p:spPr>
            <a:xfrm>
              <a:off x="4572000" y="990600"/>
              <a:ext cx="3429000" cy="60960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Rectangle 9"/>
            <p:cNvSpPr/>
            <p:nvPr/>
          </p:nvSpPr>
          <p:spPr>
            <a:xfrm>
              <a:off x="4610100" y="1600200"/>
              <a:ext cx="1600200" cy="1447800"/>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a:t>
              </a:r>
              <a:endParaRPr lang="en-US" b="1" dirty="0"/>
            </a:p>
          </p:txBody>
        </p:sp>
        <p:sp>
          <p:nvSpPr>
            <p:cNvPr id="16" name="Rectangle 15"/>
            <p:cNvSpPr/>
            <p:nvPr/>
          </p:nvSpPr>
          <p:spPr>
            <a:xfrm>
              <a:off x="6362700" y="1600200"/>
              <a:ext cx="1600200" cy="1447800"/>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t>
              </a:r>
              <a:endParaRPr lang="en-US" b="1" dirty="0"/>
            </a:p>
          </p:txBody>
        </p:sp>
        <p:sp>
          <p:nvSpPr>
            <p:cNvPr id="17" name="Rectangle 16"/>
            <p:cNvSpPr/>
            <p:nvPr/>
          </p:nvSpPr>
          <p:spPr>
            <a:xfrm>
              <a:off x="4610100" y="3124200"/>
              <a:ext cx="1600200" cy="144780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O</a:t>
              </a:r>
              <a:endParaRPr lang="en-US" b="1" dirty="0"/>
            </a:p>
          </p:txBody>
        </p:sp>
        <p:sp>
          <p:nvSpPr>
            <p:cNvPr id="18" name="Rectangle 17"/>
            <p:cNvSpPr/>
            <p:nvPr/>
          </p:nvSpPr>
          <p:spPr>
            <a:xfrm>
              <a:off x="6324600" y="3124200"/>
              <a:ext cx="1600200" cy="1447800"/>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T</a:t>
              </a:r>
              <a:endParaRPr lang="en-US" b="1" dirty="0"/>
            </a:p>
          </p:txBody>
        </p:sp>
        <p:sp>
          <p:nvSpPr>
            <p:cNvPr id="15" name="Round Same Side Corner Rectangle 14"/>
            <p:cNvSpPr/>
            <p:nvPr/>
          </p:nvSpPr>
          <p:spPr>
            <a:xfrm rot="16200000">
              <a:off x="2414588" y="2462211"/>
              <a:ext cx="3019425" cy="1295401"/>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10100" y="1110734"/>
              <a:ext cx="1571625" cy="369332"/>
            </a:xfrm>
            <a:prstGeom prst="rect">
              <a:avLst/>
            </a:prstGeom>
            <a:noFill/>
          </p:spPr>
          <p:txBody>
            <a:bodyPr wrap="square" rtlCol="0">
              <a:spAutoFit/>
            </a:bodyPr>
            <a:lstStyle/>
            <a:p>
              <a:pPr algn="ctr"/>
              <a:r>
                <a:rPr lang="en-US" b="1" dirty="0" smtClean="0">
                  <a:solidFill>
                    <a:schemeClr val="bg1"/>
                  </a:solidFill>
                </a:rPr>
                <a:t>Helpful </a:t>
              </a:r>
              <a:endParaRPr lang="en-US" b="1" dirty="0">
                <a:solidFill>
                  <a:schemeClr val="bg1"/>
                </a:solidFill>
              </a:endParaRPr>
            </a:p>
          </p:txBody>
        </p:sp>
        <p:sp>
          <p:nvSpPr>
            <p:cNvPr id="24" name="TextBox 23"/>
            <p:cNvSpPr txBox="1"/>
            <p:nvPr/>
          </p:nvSpPr>
          <p:spPr>
            <a:xfrm>
              <a:off x="6391275" y="1110734"/>
              <a:ext cx="1571625" cy="369332"/>
            </a:xfrm>
            <a:prstGeom prst="rect">
              <a:avLst/>
            </a:prstGeom>
            <a:noFill/>
          </p:spPr>
          <p:txBody>
            <a:bodyPr wrap="square" rtlCol="0">
              <a:spAutoFit/>
            </a:bodyPr>
            <a:lstStyle/>
            <a:p>
              <a:pPr algn="ctr"/>
              <a:r>
                <a:rPr lang="en-US" b="1" dirty="0" smtClean="0">
                  <a:solidFill>
                    <a:schemeClr val="bg1"/>
                  </a:solidFill>
                </a:rPr>
                <a:t>Harmful</a:t>
              </a:r>
              <a:endParaRPr lang="en-US" b="1" dirty="0">
                <a:solidFill>
                  <a:schemeClr val="bg1"/>
                </a:solidFill>
              </a:endParaRPr>
            </a:p>
          </p:txBody>
        </p:sp>
        <p:sp>
          <p:nvSpPr>
            <p:cNvPr id="25" name="TextBox 24"/>
            <p:cNvSpPr txBox="1"/>
            <p:nvPr/>
          </p:nvSpPr>
          <p:spPr>
            <a:xfrm>
              <a:off x="3000376" y="2139434"/>
              <a:ext cx="1571625" cy="369332"/>
            </a:xfrm>
            <a:prstGeom prst="rect">
              <a:avLst/>
            </a:prstGeom>
            <a:noFill/>
          </p:spPr>
          <p:txBody>
            <a:bodyPr wrap="square" rtlCol="0">
              <a:spAutoFit/>
            </a:bodyPr>
            <a:lstStyle/>
            <a:p>
              <a:pPr algn="ctr"/>
              <a:r>
                <a:rPr lang="en-US" b="1" dirty="0" smtClean="0">
                  <a:solidFill>
                    <a:schemeClr val="bg1"/>
                  </a:solidFill>
                </a:rPr>
                <a:t>Internal </a:t>
              </a:r>
              <a:endParaRPr lang="en-US" b="1" dirty="0">
                <a:solidFill>
                  <a:schemeClr val="bg1"/>
                </a:solidFill>
              </a:endParaRPr>
            </a:p>
          </p:txBody>
        </p:sp>
        <p:sp>
          <p:nvSpPr>
            <p:cNvPr id="26" name="TextBox 25"/>
            <p:cNvSpPr txBox="1"/>
            <p:nvPr/>
          </p:nvSpPr>
          <p:spPr>
            <a:xfrm>
              <a:off x="3028950" y="3663434"/>
              <a:ext cx="1571625" cy="369332"/>
            </a:xfrm>
            <a:prstGeom prst="rect">
              <a:avLst/>
            </a:prstGeom>
            <a:noFill/>
          </p:spPr>
          <p:txBody>
            <a:bodyPr wrap="square" rtlCol="0">
              <a:spAutoFit/>
            </a:bodyPr>
            <a:lstStyle/>
            <a:p>
              <a:pPr algn="ctr"/>
              <a:r>
                <a:rPr lang="en-US" b="1" dirty="0" smtClean="0">
                  <a:solidFill>
                    <a:schemeClr val="bg1"/>
                  </a:solidFill>
                </a:rPr>
                <a:t>External</a:t>
              </a:r>
              <a:endParaRPr lang="en-US" b="1" dirty="0">
                <a:solidFill>
                  <a:schemeClr val="bg1"/>
                </a:solidFill>
              </a:endParaRPr>
            </a:p>
          </p:txBody>
        </p:sp>
      </p:grpSp>
    </p:spTree>
    <p:extLst>
      <p:ext uri="{BB962C8B-B14F-4D97-AF65-F5344CB8AC3E}">
        <p14:creationId xmlns:p14="http://schemas.microsoft.com/office/powerpoint/2010/main" xmlns="" val="3756643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1600200"/>
            <a:ext cx="3429000" cy="30194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sz="3600" dirty="0" smtClean="0"/>
              <a:t>TOWS </a:t>
            </a:r>
            <a:endParaRPr lang="en-US" sz="3600" dirty="0"/>
          </a:p>
        </p:txBody>
      </p:sp>
      <p:sp>
        <p:nvSpPr>
          <p:cNvPr id="6" name="Text Placeholder 5"/>
          <p:cNvSpPr>
            <a:spLocks noGrp="1"/>
          </p:cNvSpPr>
          <p:nvPr>
            <p:ph type="body" sz="half" idx="2"/>
          </p:nvPr>
        </p:nvSpPr>
        <p:spPr/>
        <p:txBody>
          <a:bodyPr>
            <a:normAutofit/>
          </a:bodyPr>
          <a:lstStyle/>
          <a:p>
            <a:r>
              <a:rPr lang="en-US" sz="3200" b="1" dirty="0" smtClean="0"/>
              <a:t>T</a:t>
            </a:r>
            <a:r>
              <a:rPr lang="en-US" sz="3200" dirty="0" smtClean="0"/>
              <a:t>urning</a:t>
            </a:r>
            <a:r>
              <a:rPr lang="en-US" sz="3200" b="1" dirty="0" smtClean="0"/>
              <a:t> </a:t>
            </a:r>
          </a:p>
          <a:p>
            <a:r>
              <a:rPr lang="en-US" sz="3200" b="1" dirty="0" smtClean="0"/>
              <a:t>O</a:t>
            </a:r>
            <a:r>
              <a:rPr lang="en-US" sz="3200" dirty="0" smtClean="0"/>
              <a:t>pportunities and</a:t>
            </a:r>
          </a:p>
          <a:p>
            <a:r>
              <a:rPr lang="en-US" sz="3200" b="1" dirty="0" smtClean="0"/>
              <a:t>W</a:t>
            </a:r>
            <a:r>
              <a:rPr lang="en-US" sz="3200" dirty="0" smtClean="0"/>
              <a:t>eaknesses</a:t>
            </a:r>
          </a:p>
          <a:p>
            <a:r>
              <a:rPr lang="en-US" sz="3200" dirty="0" smtClean="0"/>
              <a:t>into </a:t>
            </a:r>
          </a:p>
          <a:p>
            <a:r>
              <a:rPr lang="en-US" sz="3200" b="1" dirty="0" smtClean="0"/>
              <a:t>S</a:t>
            </a:r>
            <a:r>
              <a:rPr lang="en-US" sz="3200" dirty="0" smtClean="0"/>
              <a:t>trengths</a:t>
            </a:r>
          </a:p>
          <a:p>
            <a:r>
              <a:rPr lang="en-US" sz="3200" b="1" dirty="0" smtClean="0"/>
              <a:t> </a:t>
            </a:r>
          </a:p>
          <a:p>
            <a:endParaRPr lang="en-US" sz="2400" b="1" dirty="0" smtClean="0"/>
          </a:p>
        </p:txBody>
      </p:sp>
      <p:grpSp>
        <p:nvGrpSpPr>
          <p:cNvPr id="2" name="Group 19"/>
          <p:cNvGrpSpPr/>
          <p:nvPr/>
        </p:nvGrpSpPr>
        <p:grpSpPr>
          <a:xfrm>
            <a:off x="3000376" y="990600"/>
            <a:ext cx="5000624" cy="3629024"/>
            <a:chOff x="3000376" y="990600"/>
            <a:chExt cx="5000624" cy="3629024"/>
          </a:xfrm>
        </p:grpSpPr>
        <p:sp>
          <p:nvSpPr>
            <p:cNvPr id="14" name="Round Same Side Corner Rectangle 13"/>
            <p:cNvSpPr/>
            <p:nvPr/>
          </p:nvSpPr>
          <p:spPr>
            <a:xfrm>
              <a:off x="4572000" y="990600"/>
              <a:ext cx="3429000" cy="60960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Rectangle 9"/>
            <p:cNvSpPr/>
            <p:nvPr/>
          </p:nvSpPr>
          <p:spPr>
            <a:xfrm>
              <a:off x="4610100" y="1600200"/>
              <a:ext cx="1600200" cy="1447800"/>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SO</a:t>
              </a:r>
              <a:endParaRPr lang="en-US" b="1" dirty="0"/>
            </a:p>
          </p:txBody>
        </p:sp>
        <p:sp>
          <p:nvSpPr>
            <p:cNvPr id="16" name="Rectangle 15"/>
            <p:cNvSpPr/>
            <p:nvPr/>
          </p:nvSpPr>
          <p:spPr>
            <a:xfrm>
              <a:off x="6362700" y="1600200"/>
              <a:ext cx="1600200" cy="1447800"/>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ST</a:t>
              </a:r>
              <a:endParaRPr lang="en-US" b="1" dirty="0"/>
            </a:p>
          </p:txBody>
        </p:sp>
        <p:sp>
          <p:nvSpPr>
            <p:cNvPr id="17" name="Rectangle 16"/>
            <p:cNvSpPr/>
            <p:nvPr/>
          </p:nvSpPr>
          <p:spPr>
            <a:xfrm>
              <a:off x="4610100" y="3124200"/>
              <a:ext cx="1600200" cy="144780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WO</a:t>
              </a:r>
              <a:endParaRPr lang="en-US" b="1" dirty="0"/>
            </a:p>
          </p:txBody>
        </p:sp>
        <p:sp>
          <p:nvSpPr>
            <p:cNvPr id="18" name="Rectangle 17"/>
            <p:cNvSpPr/>
            <p:nvPr/>
          </p:nvSpPr>
          <p:spPr>
            <a:xfrm>
              <a:off x="6324600" y="3124200"/>
              <a:ext cx="1600200" cy="1447800"/>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WT</a:t>
              </a:r>
              <a:endParaRPr lang="en-US" b="1" dirty="0"/>
            </a:p>
          </p:txBody>
        </p:sp>
        <p:sp>
          <p:nvSpPr>
            <p:cNvPr id="15" name="Round Same Side Corner Rectangle 14"/>
            <p:cNvSpPr/>
            <p:nvPr/>
          </p:nvSpPr>
          <p:spPr>
            <a:xfrm rot="16200000">
              <a:off x="2414588" y="2462211"/>
              <a:ext cx="3019425" cy="1295401"/>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48200" y="990600"/>
              <a:ext cx="1571625" cy="646331"/>
            </a:xfrm>
            <a:prstGeom prst="rect">
              <a:avLst/>
            </a:prstGeom>
            <a:noFill/>
          </p:spPr>
          <p:txBody>
            <a:bodyPr wrap="square" rtlCol="0">
              <a:spAutoFit/>
            </a:bodyPr>
            <a:lstStyle/>
            <a:p>
              <a:pPr algn="ctr"/>
              <a:r>
                <a:rPr lang="en-US" b="1" dirty="0" smtClean="0">
                  <a:solidFill>
                    <a:schemeClr val="bg1"/>
                  </a:solidFill>
                </a:rPr>
                <a:t>External </a:t>
              </a:r>
              <a:br>
                <a:rPr lang="en-US" b="1" dirty="0" smtClean="0">
                  <a:solidFill>
                    <a:schemeClr val="bg1"/>
                  </a:solidFill>
                </a:rPr>
              </a:br>
              <a:r>
                <a:rPr lang="en-US" b="1" dirty="0" smtClean="0">
                  <a:solidFill>
                    <a:schemeClr val="bg1"/>
                  </a:solidFill>
                </a:rPr>
                <a:t>Opportunities</a:t>
              </a:r>
              <a:endParaRPr lang="en-US" b="1" dirty="0">
                <a:solidFill>
                  <a:schemeClr val="bg1"/>
                </a:solidFill>
              </a:endParaRPr>
            </a:p>
          </p:txBody>
        </p:sp>
        <p:sp>
          <p:nvSpPr>
            <p:cNvPr id="24" name="TextBox 23"/>
            <p:cNvSpPr txBox="1"/>
            <p:nvPr/>
          </p:nvSpPr>
          <p:spPr>
            <a:xfrm>
              <a:off x="6391275" y="990600"/>
              <a:ext cx="1571625" cy="646331"/>
            </a:xfrm>
            <a:prstGeom prst="rect">
              <a:avLst/>
            </a:prstGeom>
            <a:noFill/>
          </p:spPr>
          <p:txBody>
            <a:bodyPr wrap="square" rtlCol="0">
              <a:spAutoFit/>
            </a:bodyPr>
            <a:lstStyle/>
            <a:p>
              <a:pPr algn="ctr"/>
              <a:r>
                <a:rPr lang="en-US" b="1" dirty="0" smtClean="0">
                  <a:solidFill>
                    <a:schemeClr val="bg1"/>
                  </a:solidFill>
                </a:rPr>
                <a:t>External </a:t>
              </a:r>
              <a:br>
                <a:rPr lang="en-US" b="1" dirty="0" smtClean="0">
                  <a:solidFill>
                    <a:schemeClr val="bg1"/>
                  </a:solidFill>
                </a:rPr>
              </a:br>
              <a:r>
                <a:rPr lang="en-US" b="1" dirty="0" smtClean="0">
                  <a:solidFill>
                    <a:schemeClr val="bg1"/>
                  </a:solidFill>
                </a:rPr>
                <a:t>Threats</a:t>
              </a:r>
              <a:endParaRPr lang="en-US" b="1" dirty="0">
                <a:solidFill>
                  <a:schemeClr val="bg1"/>
                </a:solidFill>
              </a:endParaRPr>
            </a:p>
          </p:txBody>
        </p:sp>
        <p:sp>
          <p:nvSpPr>
            <p:cNvPr id="25" name="TextBox 24"/>
            <p:cNvSpPr txBox="1"/>
            <p:nvPr/>
          </p:nvSpPr>
          <p:spPr>
            <a:xfrm>
              <a:off x="3000376" y="2139434"/>
              <a:ext cx="1571625" cy="646331"/>
            </a:xfrm>
            <a:prstGeom prst="rect">
              <a:avLst/>
            </a:prstGeom>
            <a:noFill/>
          </p:spPr>
          <p:txBody>
            <a:bodyPr wrap="square" rtlCol="0">
              <a:spAutoFit/>
            </a:bodyPr>
            <a:lstStyle/>
            <a:p>
              <a:pPr algn="r"/>
              <a:r>
                <a:rPr lang="en-US" b="1" dirty="0" smtClean="0">
                  <a:solidFill>
                    <a:schemeClr val="bg1"/>
                  </a:solidFill>
                </a:rPr>
                <a:t>Internal </a:t>
              </a:r>
              <a:br>
                <a:rPr lang="en-US" b="1" dirty="0" smtClean="0">
                  <a:solidFill>
                    <a:schemeClr val="bg1"/>
                  </a:solidFill>
                </a:rPr>
              </a:br>
              <a:r>
                <a:rPr lang="en-US" b="1" dirty="0" smtClean="0">
                  <a:solidFill>
                    <a:schemeClr val="bg1"/>
                  </a:solidFill>
                </a:rPr>
                <a:t>Strengths</a:t>
              </a:r>
              <a:endParaRPr lang="en-US" b="1" dirty="0">
                <a:solidFill>
                  <a:schemeClr val="bg1"/>
                </a:solidFill>
              </a:endParaRPr>
            </a:p>
          </p:txBody>
        </p:sp>
        <p:sp>
          <p:nvSpPr>
            <p:cNvPr id="26" name="TextBox 25"/>
            <p:cNvSpPr txBox="1"/>
            <p:nvPr/>
          </p:nvSpPr>
          <p:spPr>
            <a:xfrm>
              <a:off x="3028950" y="3663434"/>
              <a:ext cx="1571625" cy="646331"/>
            </a:xfrm>
            <a:prstGeom prst="rect">
              <a:avLst/>
            </a:prstGeom>
            <a:noFill/>
          </p:spPr>
          <p:txBody>
            <a:bodyPr wrap="square" rtlCol="0">
              <a:spAutoFit/>
            </a:bodyPr>
            <a:lstStyle/>
            <a:p>
              <a:pPr algn="r"/>
              <a:r>
                <a:rPr lang="en-US" b="1" dirty="0" smtClean="0">
                  <a:solidFill>
                    <a:schemeClr val="bg1"/>
                  </a:solidFill>
                </a:rPr>
                <a:t>Internal </a:t>
              </a:r>
              <a:br>
                <a:rPr lang="en-US" b="1" dirty="0" smtClean="0">
                  <a:solidFill>
                    <a:schemeClr val="bg1"/>
                  </a:solidFill>
                </a:rPr>
              </a:br>
              <a:r>
                <a:rPr lang="en-US" b="1" dirty="0" smtClean="0">
                  <a:solidFill>
                    <a:schemeClr val="bg1"/>
                  </a:solidFill>
                </a:rPr>
                <a:t>Weaknesses</a:t>
              </a:r>
              <a:endParaRPr lang="en-US" b="1" dirty="0">
                <a:solidFill>
                  <a:schemeClr val="bg1"/>
                </a:solidFill>
              </a:endParaRPr>
            </a:p>
          </p:txBody>
        </p:sp>
      </p:grpSp>
    </p:spTree>
    <p:extLst>
      <p:ext uri="{BB962C8B-B14F-4D97-AF65-F5344CB8AC3E}">
        <p14:creationId xmlns:p14="http://schemas.microsoft.com/office/powerpoint/2010/main" xmlns="" val="2963713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Research </a:t>
            </a:r>
            <a:endParaRPr lang="en-US" dirty="0"/>
          </a:p>
        </p:txBody>
      </p:sp>
      <p:sp>
        <p:nvSpPr>
          <p:cNvPr id="5" name="Text Placeholder 4"/>
          <p:cNvSpPr>
            <a:spLocks noGrp="1"/>
          </p:cNvSpPr>
          <p:nvPr>
            <p:ph type="body" idx="1"/>
          </p:nvPr>
        </p:nvSpPr>
        <p:spPr/>
        <p:txBody>
          <a:bodyPr/>
          <a:lstStyle/>
          <a:p>
            <a:r>
              <a:rPr lang="en-US" dirty="0" smtClean="0">
                <a:solidFill>
                  <a:srgbClr val="898989"/>
                </a:solidFill>
              </a:rPr>
              <a:t>This is where Hannah goes into action</a:t>
            </a:r>
            <a:endParaRPr lang="en-US" dirty="0">
              <a:solidFill>
                <a:srgbClr val="898989"/>
              </a:solidFill>
            </a:endParaRPr>
          </a:p>
        </p:txBody>
      </p:sp>
    </p:spTree>
    <p:extLst>
      <p:ext uri="{BB962C8B-B14F-4D97-AF65-F5344CB8AC3E}">
        <p14:creationId xmlns:p14="http://schemas.microsoft.com/office/powerpoint/2010/main" xmlns="" val="1866153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066800" y="1066800"/>
          <a:ext cx="7315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 y="304800"/>
            <a:ext cx="7620000" cy="523220"/>
          </a:xfrm>
          <a:prstGeom prst="rect">
            <a:avLst/>
          </a:prstGeom>
          <a:noFill/>
        </p:spPr>
        <p:txBody>
          <a:bodyPr wrap="square" rtlCol="0">
            <a:spAutoFit/>
          </a:bodyPr>
          <a:lstStyle/>
          <a:p>
            <a:pPr algn="ctr"/>
            <a:r>
              <a:rPr lang="en-US" sz="2800" dirty="0" smtClean="0"/>
              <a:t>Action-Reflection Cycle</a:t>
            </a:r>
            <a:endParaRPr lang="en-US" sz="2800" dirty="0"/>
          </a:p>
        </p:txBody>
      </p:sp>
      <p:sp>
        <p:nvSpPr>
          <p:cNvPr id="4" name="TextBox 3"/>
          <p:cNvSpPr txBox="1"/>
          <p:nvPr/>
        </p:nvSpPr>
        <p:spPr>
          <a:xfrm>
            <a:off x="304800" y="6096000"/>
            <a:ext cx="1524000" cy="461665"/>
          </a:xfrm>
          <a:prstGeom prst="rect">
            <a:avLst/>
          </a:prstGeom>
          <a:noFill/>
        </p:spPr>
        <p:txBody>
          <a:bodyPr wrap="square" rtlCol="0">
            <a:spAutoFit/>
          </a:bodyPr>
          <a:lstStyle/>
          <a:p>
            <a:r>
              <a:rPr lang="en-US" sz="1200" dirty="0" smtClean="0"/>
              <a:t>Based on </a:t>
            </a:r>
            <a:r>
              <a:rPr lang="en-US" sz="1200" dirty="0" err="1" smtClean="0"/>
              <a:t>McNiff</a:t>
            </a:r>
            <a:r>
              <a:rPr lang="en-US" sz="1200" dirty="0" smtClean="0"/>
              <a:t>, 2003</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324600"/>
            <a:ext cx="1524000" cy="276999"/>
          </a:xfrm>
          <a:prstGeom prst="rect">
            <a:avLst/>
          </a:prstGeom>
          <a:noFill/>
        </p:spPr>
        <p:txBody>
          <a:bodyPr wrap="square" rtlCol="0">
            <a:spAutoFit/>
          </a:bodyPr>
          <a:lstStyle/>
          <a:p>
            <a:r>
              <a:rPr lang="en-US" sz="1200" dirty="0" smtClean="0"/>
              <a:t>Based on </a:t>
            </a:r>
            <a:r>
              <a:rPr lang="en-US" sz="1200" dirty="0" err="1" smtClean="0"/>
              <a:t>Sagor</a:t>
            </a:r>
            <a:r>
              <a:rPr lang="en-US" sz="1200" dirty="0" smtClean="0"/>
              <a:t>, 2005</a:t>
            </a:r>
            <a:endParaRPr lang="en-US" sz="1200" dirty="0"/>
          </a:p>
        </p:txBody>
      </p:sp>
      <p:sp>
        <p:nvSpPr>
          <p:cNvPr id="6" name="Down Arrow 5"/>
          <p:cNvSpPr/>
          <p:nvPr/>
        </p:nvSpPr>
        <p:spPr>
          <a:xfrm rot="2700000">
            <a:off x="3172338" y="3210436"/>
            <a:ext cx="533400" cy="1219200"/>
          </a:xfrm>
          <a:prstGeom prst="downArrow">
            <a:avLst>
              <a:gd name="adj1" fmla="val 50000"/>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Down Arrow 7"/>
          <p:cNvSpPr/>
          <p:nvPr/>
        </p:nvSpPr>
        <p:spPr>
          <a:xfrm rot="18849788">
            <a:off x="5157013" y="3206829"/>
            <a:ext cx="533400" cy="1219200"/>
          </a:xfrm>
          <a:prstGeom prst="downArrow">
            <a:avLst>
              <a:gd name="adj1" fmla="val 50000"/>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2" name="Group 10"/>
          <p:cNvGrpSpPr/>
          <p:nvPr/>
        </p:nvGrpSpPr>
        <p:grpSpPr>
          <a:xfrm>
            <a:off x="1752600" y="4343400"/>
            <a:ext cx="1981200" cy="1524000"/>
            <a:chOff x="1905000" y="4343400"/>
            <a:chExt cx="1981200" cy="990600"/>
          </a:xfrm>
        </p:grpSpPr>
        <p:sp>
          <p:nvSpPr>
            <p:cNvPr id="10" name="Rounded Rectangle 9"/>
            <p:cNvSpPr/>
            <p:nvPr/>
          </p:nvSpPr>
          <p:spPr>
            <a:xfrm>
              <a:off x="1905000" y="4343400"/>
              <a:ext cx="1981200" cy="990600"/>
            </a:xfrm>
            <a:prstGeom prst="roundRect">
              <a:avLst/>
            </a:prstGeom>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TextBox 8"/>
            <p:cNvSpPr txBox="1"/>
            <p:nvPr/>
          </p:nvSpPr>
          <p:spPr>
            <a:xfrm>
              <a:off x="1981200" y="4343400"/>
              <a:ext cx="1905000" cy="923330"/>
            </a:xfrm>
            <a:prstGeom prst="rect">
              <a:avLst/>
            </a:prstGeom>
            <a:noFill/>
          </p:spPr>
          <p:txBody>
            <a:bodyPr wrap="square" rtlCol="0">
              <a:spAutoFit/>
            </a:bodyPr>
            <a:lstStyle/>
            <a:p>
              <a:r>
                <a:rPr lang="en-US" dirty="0" smtClean="0">
                  <a:solidFill>
                    <a:schemeClr val="bg1"/>
                  </a:solidFill>
                </a:rPr>
                <a:t>Based on what I’ve learned, do I now think…</a:t>
              </a:r>
              <a:endParaRPr lang="en-US" dirty="0">
                <a:solidFill>
                  <a:schemeClr val="bg1"/>
                </a:solidFill>
              </a:endParaRPr>
            </a:p>
          </p:txBody>
        </p:sp>
      </p:grpSp>
      <p:grpSp>
        <p:nvGrpSpPr>
          <p:cNvPr id="3" name="Group 11"/>
          <p:cNvGrpSpPr/>
          <p:nvPr/>
        </p:nvGrpSpPr>
        <p:grpSpPr>
          <a:xfrm>
            <a:off x="5181600" y="4343400"/>
            <a:ext cx="2209800" cy="1481748"/>
            <a:chOff x="1905000" y="4343400"/>
            <a:chExt cx="1981200" cy="990600"/>
          </a:xfrm>
        </p:grpSpPr>
        <p:sp>
          <p:nvSpPr>
            <p:cNvPr id="13" name="Rounded Rectangle 12"/>
            <p:cNvSpPr/>
            <p:nvPr/>
          </p:nvSpPr>
          <p:spPr>
            <a:xfrm>
              <a:off x="1905000" y="4343400"/>
              <a:ext cx="1981200"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TextBox 13"/>
            <p:cNvSpPr txBox="1"/>
            <p:nvPr/>
          </p:nvSpPr>
          <p:spPr>
            <a:xfrm>
              <a:off x="1981200" y="4343400"/>
              <a:ext cx="1905000" cy="987645"/>
            </a:xfrm>
            <a:prstGeom prst="rect">
              <a:avLst/>
            </a:prstGeom>
            <a:noFill/>
          </p:spPr>
          <p:txBody>
            <a:bodyPr wrap="square" rtlCol="0">
              <a:spAutoFit/>
            </a:bodyPr>
            <a:lstStyle/>
            <a:p>
              <a:r>
                <a:rPr lang="en-US" dirty="0" smtClean="0">
                  <a:solidFill>
                    <a:schemeClr val="bg1"/>
                  </a:solidFill>
                </a:rPr>
                <a:t>My mental “before” picture is different from my mental “after” picture in that…</a:t>
              </a:r>
              <a:endParaRPr lang="en-US" dirty="0">
                <a:solidFill>
                  <a:schemeClr val="bg1"/>
                </a:solidFill>
              </a:endParaRPr>
            </a:p>
          </p:txBody>
        </p:sp>
      </p:grpSp>
      <p:grpSp>
        <p:nvGrpSpPr>
          <p:cNvPr id="5" name="Group 14"/>
          <p:cNvGrpSpPr/>
          <p:nvPr/>
        </p:nvGrpSpPr>
        <p:grpSpPr>
          <a:xfrm>
            <a:off x="3429000" y="2091139"/>
            <a:ext cx="2002000" cy="1033061"/>
            <a:chOff x="1354000" y="4040740"/>
            <a:chExt cx="2002000" cy="1033061"/>
          </a:xfrm>
        </p:grpSpPr>
        <p:sp>
          <p:nvSpPr>
            <p:cNvPr id="16" name="Rounded Rectangle 15"/>
            <p:cNvSpPr/>
            <p:nvPr/>
          </p:nvSpPr>
          <p:spPr>
            <a:xfrm>
              <a:off x="1354000" y="4040740"/>
              <a:ext cx="2002000" cy="1033061"/>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7" name="Rounded Rectangle 4"/>
            <p:cNvSpPr/>
            <p:nvPr/>
          </p:nvSpPr>
          <p:spPr>
            <a:xfrm>
              <a:off x="1404430" y="4091170"/>
              <a:ext cx="1901140" cy="932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Evaluate</a:t>
              </a:r>
              <a:endParaRPr lang="en-US" sz="3600" kern="1200" dirty="0"/>
            </a:p>
          </p:txBody>
        </p:sp>
      </p:grpSp>
      <p:sp>
        <p:nvSpPr>
          <p:cNvPr id="18" name="Block Arc 17"/>
          <p:cNvSpPr/>
          <p:nvPr/>
        </p:nvSpPr>
        <p:spPr>
          <a:xfrm>
            <a:off x="990600" y="914400"/>
            <a:ext cx="7467600" cy="3276600"/>
          </a:xfrm>
          <a:prstGeom prst="blockArc">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971800" y="1082040"/>
            <a:ext cx="3733800" cy="646331"/>
          </a:xfrm>
          <a:prstGeom prst="rect">
            <a:avLst/>
          </a:prstGeom>
          <a:noFill/>
        </p:spPr>
        <p:txBody>
          <a:bodyPr wrap="square" rtlCol="0">
            <a:spAutoFit/>
          </a:bodyPr>
          <a:lstStyle/>
          <a:p>
            <a:r>
              <a:rPr lang="en-US" sz="3600" dirty="0" smtClean="0">
                <a:solidFill>
                  <a:schemeClr val="bg1"/>
                </a:solidFill>
              </a:rPr>
              <a:t>Reflective Practice</a:t>
            </a:r>
            <a:endParaRPr lang="en-US" sz="36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600200"/>
          <a:ext cx="8153400" cy="3479800"/>
        </p:xfrm>
        <a:graphic>
          <a:graphicData uri="http://schemas.openxmlformats.org/drawingml/2006/table">
            <a:tbl>
              <a:tblPr firstRow="1" bandRow="1">
                <a:tableStyleId>{00A15C55-8517-42AA-B614-E9B94910E393}</a:tableStyleId>
              </a:tblPr>
              <a:tblGrid>
                <a:gridCol w="4076700"/>
                <a:gridCol w="4076700"/>
              </a:tblGrid>
              <a:tr h="370840">
                <a:tc>
                  <a:txBody>
                    <a:bodyPr/>
                    <a:lstStyle/>
                    <a:p>
                      <a:pPr algn="ctr"/>
                      <a:r>
                        <a:rPr lang="en-US" dirty="0" smtClean="0"/>
                        <a:t>Social Science</a:t>
                      </a:r>
                      <a:endParaRPr lang="en-US" dirty="0"/>
                    </a:p>
                  </a:txBody>
                  <a:tcPr/>
                </a:tc>
                <a:tc>
                  <a:txBody>
                    <a:bodyPr/>
                    <a:lstStyle/>
                    <a:p>
                      <a:pPr algn="ctr"/>
                      <a:r>
                        <a:rPr lang="en-US" dirty="0" smtClean="0"/>
                        <a:t>Action Research</a:t>
                      </a:r>
                      <a:endParaRPr lang="en-US" dirty="0"/>
                    </a:p>
                  </a:txBody>
                  <a:tcPr/>
                </a:tc>
              </a:tr>
              <a:tr h="370840">
                <a:tc>
                  <a:txBody>
                    <a:bodyPr/>
                    <a:lstStyle/>
                    <a:p>
                      <a:r>
                        <a:rPr lang="en-US" sz="1800" kern="1200" dirty="0" smtClean="0"/>
                        <a:t>Does management style influence worker productivity?</a:t>
                      </a:r>
                      <a:endParaRPr lang="en-US" dirty="0"/>
                    </a:p>
                  </a:txBody>
                  <a:tcPr/>
                </a:tc>
                <a:tc>
                  <a:txBody>
                    <a:bodyPr/>
                    <a:lstStyle/>
                    <a:p>
                      <a:r>
                        <a:rPr lang="en-US" sz="1800" kern="1200" dirty="0" smtClean="0"/>
                        <a:t>How do I improve my management style to encourage productivity?</a:t>
                      </a:r>
                      <a:endParaRPr lang="en-US" dirty="0"/>
                    </a:p>
                  </a:txBody>
                  <a:tcPr/>
                </a:tc>
              </a:tr>
              <a:tr h="370840">
                <a:tc>
                  <a:txBody>
                    <a:bodyPr/>
                    <a:lstStyle/>
                    <a:p>
                      <a:r>
                        <a:rPr lang="en-US" sz="1800" kern="1200" dirty="0" smtClean="0"/>
                        <a:t>Will a different seating arrangement increase audience participation?</a:t>
                      </a:r>
                      <a:endParaRPr lang="en-US" dirty="0"/>
                    </a:p>
                  </a:txBody>
                  <a:tcPr/>
                </a:tc>
                <a:tc>
                  <a:txBody>
                    <a:bodyPr/>
                    <a:lstStyle/>
                    <a:p>
                      <a:r>
                        <a:rPr lang="en-US" sz="1800" kern="1200" dirty="0" smtClean="0"/>
                        <a:t>How do I encourage greater audience participation through trying out different seating arrangements?</a:t>
                      </a:r>
                      <a:endParaRPr lang="en-US" dirty="0"/>
                    </a:p>
                  </a:txBody>
                  <a:tcPr/>
                </a:tc>
              </a:tr>
              <a:tr h="370840">
                <a:tc>
                  <a:txBody>
                    <a:bodyPr/>
                    <a:lstStyle/>
                    <a:p>
                      <a:r>
                        <a:rPr lang="en-US" dirty="0" smtClean="0"/>
                        <a:t>Will more garbage cans decrease litter in the library?</a:t>
                      </a:r>
                      <a:endParaRPr lang="en-US" dirty="0"/>
                    </a:p>
                  </a:txBody>
                  <a:tcPr/>
                </a:tc>
                <a:tc>
                  <a:txBody>
                    <a:bodyPr/>
                    <a:lstStyle/>
                    <a:p>
                      <a:r>
                        <a:rPr lang="en-US" dirty="0" smtClean="0"/>
                        <a:t>How do I encourage a decrease</a:t>
                      </a:r>
                      <a:r>
                        <a:rPr lang="en-US" baseline="0" dirty="0" smtClean="0"/>
                        <a:t>  in litter in the library with a change in garbage can availability?</a:t>
                      </a:r>
                      <a:endParaRPr lang="en-US" dirty="0"/>
                    </a:p>
                  </a:txBody>
                  <a:tcPr/>
                </a:tc>
              </a:tr>
              <a:tr h="370840">
                <a:tc>
                  <a:txBody>
                    <a:bodyPr/>
                    <a:lstStyle/>
                    <a:p>
                      <a:r>
                        <a:rPr lang="en-US" dirty="0" smtClean="0"/>
                        <a:t>Does</a:t>
                      </a:r>
                      <a:r>
                        <a:rPr lang="en-US" baseline="0" dirty="0" smtClean="0"/>
                        <a:t> website design influence patrons’ ability to find scholarly articles?</a:t>
                      </a:r>
                      <a:endParaRPr lang="en-US" dirty="0"/>
                    </a:p>
                  </a:txBody>
                  <a:tcPr/>
                </a:tc>
                <a:tc>
                  <a:txBody>
                    <a:bodyPr/>
                    <a:lstStyle/>
                    <a:p>
                      <a:r>
                        <a:rPr lang="en-US" dirty="0" smtClean="0"/>
                        <a:t>How do I increase</a:t>
                      </a:r>
                      <a:r>
                        <a:rPr lang="en-US" baseline="0" dirty="0" smtClean="0"/>
                        <a:t> patrons’ ability to find scholarly articles through website design?</a:t>
                      </a:r>
                      <a:endParaRPr lang="en-US" dirty="0"/>
                    </a:p>
                  </a:txBody>
                  <a:tcPr/>
                </a:tc>
              </a:tr>
            </a:tbl>
          </a:graphicData>
        </a:graphic>
      </p:graphicFrame>
      <p:sp>
        <p:nvSpPr>
          <p:cNvPr id="3" name="TextBox 2"/>
          <p:cNvSpPr txBox="1"/>
          <p:nvPr/>
        </p:nvSpPr>
        <p:spPr>
          <a:xfrm>
            <a:off x="228600" y="304800"/>
            <a:ext cx="8839200" cy="523220"/>
          </a:xfrm>
          <a:prstGeom prst="rect">
            <a:avLst/>
          </a:prstGeom>
          <a:noFill/>
        </p:spPr>
        <p:txBody>
          <a:bodyPr wrap="square" rtlCol="0">
            <a:spAutoFit/>
          </a:bodyPr>
          <a:lstStyle/>
          <a:p>
            <a:pPr algn="ctr"/>
            <a:r>
              <a:rPr lang="en-US" sz="2800" dirty="0" smtClean="0"/>
              <a:t>Social Science vs. Action Research</a:t>
            </a:r>
            <a:endParaRPr lang="en-US" sz="2800" dirty="0"/>
          </a:p>
        </p:txBody>
      </p:sp>
      <p:sp>
        <p:nvSpPr>
          <p:cNvPr id="4" name="TextBox 3"/>
          <p:cNvSpPr txBox="1"/>
          <p:nvPr/>
        </p:nvSpPr>
        <p:spPr>
          <a:xfrm>
            <a:off x="304800" y="6324600"/>
            <a:ext cx="2667000" cy="276999"/>
          </a:xfrm>
          <a:prstGeom prst="rect">
            <a:avLst/>
          </a:prstGeom>
          <a:noFill/>
        </p:spPr>
        <p:txBody>
          <a:bodyPr wrap="square" rtlCol="0">
            <a:spAutoFit/>
          </a:bodyPr>
          <a:lstStyle/>
          <a:p>
            <a:r>
              <a:rPr lang="en-US" sz="1200" dirty="0" smtClean="0"/>
              <a:t>Based on </a:t>
            </a:r>
            <a:r>
              <a:rPr lang="en-US" sz="1200" dirty="0" err="1" smtClean="0"/>
              <a:t>McNiff</a:t>
            </a:r>
            <a:r>
              <a:rPr lang="en-US" sz="1200" dirty="0" smtClean="0"/>
              <a:t> and Whitehead, 2006</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Definitions/Best Practices</a:t>
            </a:r>
          </a:p>
          <a:p>
            <a:r>
              <a:rPr lang="en-US" dirty="0" smtClean="0"/>
              <a:t>Case Study at OSU Libraries</a:t>
            </a:r>
          </a:p>
          <a:p>
            <a:r>
              <a:rPr lang="en-US" dirty="0" smtClean="0"/>
              <a:t>Other Research/Analysis Models</a:t>
            </a:r>
          </a:p>
          <a:p>
            <a:r>
              <a:rPr lang="en-US" dirty="0" smtClean="0"/>
              <a:t>Q&amp;A</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600200"/>
          <a:ext cx="8153400" cy="2839720"/>
        </p:xfrm>
        <a:graphic>
          <a:graphicData uri="http://schemas.openxmlformats.org/drawingml/2006/table">
            <a:tbl>
              <a:tblPr firstRow="1" bandRow="1">
                <a:tableStyleId>{F5AB1C69-6EDB-4FF4-983F-18BD219EF322}</a:tableStyleId>
              </a:tblPr>
              <a:tblGrid>
                <a:gridCol w="4076700"/>
                <a:gridCol w="4076700"/>
              </a:tblGrid>
              <a:tr h="370840">
                <a:tc gridSpan="2">
                  <a:txBody>
                    <a:bodyPr/>
                    <a:lstStyle/>
                    <a:p>
                      <a:pPr algn="ctr"/>
                      <a:r>
                        <a:rPr lang="en-US" dirty="0" smtClean="0"/>
                        <a:t>Weighting Scale</a:t>
                      </a:r>
                      <a:endParaRPr lang="en-US" dirty="0"/>
                    </a:p>
                  </a:txBody>
                  <a:tcPr/>
                </a:tc>
                <a:tc hMerge="1">
                  <a:txBody>
                    <a:bodyPr/>
                    <a:lstStyle/>
                    <a:p>
                      <a:endParaRPr lang="en-US" dirty="0"/>
                    </a:p>
                  </a:txBody>
                  <a:tcPr/>
                </a:tc>
              </a:tr>
              <a:tr h="370840">
                <a:tc>
                  <a:txBody>
                    <a:bodyPr/>
                    <a:lstStyle/>
                    <a:p>
                      <a:r>
                        <a:rPr lang="en-US" dirty="0" smtClean="0"/>
                        <a:t>5 – Essential factor</a:t>
                      </a:r>
                      <a:endParaRPr lang="en-US" dirty="0"/>
                    </a:p>
                  </a:txBody>
                  <a:tcPr/>
                </a:tc>
                <a:tc>
                  <a:txBody>
                    <a:bodyPr/>
                    <a:lstStyle/>
                    <a:p>
                      <a:r>
                        <a:rPr lang="en-US" dirty="0" smtClean="0"/>
                        <a:t>Programs/actions that do not address this need are not appropriate for use here.</a:t>
                      </a:r>
                      <a:endParaRPr lang="en-US" dirty="0"/>
                    </a:p>
                  </a:txBody>
                  <a:tcPr/>
                </a:tc>
              </a:tr>
              <a:tr h="370840">
                <a:tc>
                  <a:txBody>
                    <a:bodyPr/>
                    <a:lstStyle/>
                    <a:p>
                      <a:r>
                        <a:rPr lang="en-US" dirty="0" smtClean="0"/>
                        <a:t>3 – Important factor</a:t>
                      </a:r>
                      <a:endParaRPr lang="en-US" dirty="0"/>
                    </a:p>
                  </a:txBody>
                  <a:tcPr/>
                </a:tc>
                <a:tc>
                  <a:txBody>
                    <a:bodyPr/>
                    <a:lstStyle/>
                    <a:p>
                      <a:r>
                        <a:rPr lang="en-US" dirty="0" smtClean="0"/>
                        <a:t>Programs/actions that address this need should be of significant help in improving performance.</a:t>
                      </a:r>
                      <a:endParaRPr lang="en-US" dirty="0"/>
                    </a:p>
                  </a:txBody>
                  <a:tcPr/>
                </a:tc>
              </a:tr>
              <a:tr h="370840">
                <a:tc>
                  <a:txBody>
                    <a:bodyPr/>
                    <a:lstStyle/>
                    <a:p>
                      <a:r>
                        <a:rPr lang="en-US" dirty="0" smtClean="0"/>
                        <a:t>1 – Worthy factor</a:t>
                      </a:r>
                      <a:endParaRPr lang="en-US" dirty="0"/>
                    </a:p>
                  </a:txBody>
                  <a:tcPr/>
                </a:tc>
                <a:tc>
                  <a:txBody>
                    <a:bodyPr/>
                    <a:lstStyle/>
                    <a:p>
                      <a:r>
                        <a:rPr lang="en-US" dirty="0" smtClean="0"/>
                        <a:t>Programs/actions that address this need</a:t>
                      </a:r>
                      <a:r>
                        <a:rPr lang="en-US" baseline="0" dirty="0" smtClean="0"/>
                        <a:t> are better suited for use that those that do not.</a:t>
                      </a:r>
                      <a:endParaRPr lang="en-US" dirty="0"/>
                    </a:p>
                  </a:txBody>
                  <a:tcPr/>
                </a:tc>
              </a:tr>
            </a:tbl>
          </a:graphicData>
        </a:graphic>
      </p:graphicFrame>
      <p:sp>
        <p:nvSpPr>
          <p:cNvPr id="3" name="TextBox 2"/>
          <p:cNvSpPr txBox="1"/>
          <p:nvPr/>
        </p:nvSpPr>
        <p:spPr>
          <a:xfrm>
            <a:off x="228600" y="304800"/>
            <a:ext cx="8839200" cy="523220"/>
          </a:xfrm>
          <a:prstGeom prst="rect">
            <a:avLst/>
          </a:prstGeom>
          <a:noFill/>
        </p:spPr>
        <p:txBody>
          <a:bodyPr wrap="square" rtlCol="0">
            <a:spAutoFit/>
          </a:bodyPr>
          <a:lstStyle/>
          <a:p>
            <a:pPr algn="ctr"/>
            <a:r>
              <a:rPr lang="en-US" sz="2800" dirty="0" smtClean="0"/>
              <a:t>Using Weighting Factors to Prioritize Findings</a:t>
            </a:r>
            <a:endParaRPr lang="en-US" sz="2800" dirty="0"/>
          </a:p>
        </p:txBody>
      </p:sp>
      <p:sp>
        <p:nvSpPr>
          <p:cNvPr id="4" name="TextBox 3"/>
          <p:cNvSpPr txBox="1"/>
          <p:nvPr/>
        </p:nvSpPr>
        <p:spPr>
          <a:xfrm>
            <a:off x="304800" y="6248400"/>
            <a:ext cx="1524000" cy="276999"/>
          </a:xfrm>
          <a:prstGeom prst="rect">
            <a:avLst/>
          </a:prstGeom>
          <a:noFill/>
        </p:spPr>
        <p:txBody>
          <a:bodyPr wrap="square" rtlCol="0">
            <a:spAutoFit/>
          </a:bodyPr>
          <a:lstStyle/>
          <a:p>
            <a:r>
              <a:rPr lang="en-US" sz="1200" dirty="0" smtClean="0"/>
              <a:t>Based on </a:t>
            </a:r>
            <a:r>
              <a:rPr lang="en-US" sz="1200" dirty="0" err="1" smtClean="0"/>
              <a:t>Sagor</a:t>
            </a:r>
            <a:r>
              <a:rPr lang="en-US" sz="1200" dirty="0" smtClean="0"/>
              <a:t>, 2005</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14400"/>
          <a:ext cx="8382000" cy="3330132"/>
        </p:xfrm>
        <a:graphic>
          <a:graphicData uri="http://schemas.openxmlformats.org/drawingml/2006/table">
            <a:tbl>
              <a:tblPr firstRow="1" bandRow="1">
                <a:tableStyleId>{93296810-A885-4BE3-A3E7-6D5BEEA58F35}</a:tableStyleId>
              </a:tblPr>
              <a:tblGrid>
                <a:gridCol w="2794000"/>
                <a:gridCol w="2794000"/>
                <a:gridCol w="2794000"/>
              </a:tblGrid>
              <a:tr h="609216">
                <a:tc>
                  <a:txBody>
                    <a:bodyPr/>
                    <a:lstStyle/>
                    <a:p>
                      <a:r>
                        <a:rPr lang="en-US" dirty="0" smtClean="0"/>
                        <a:t>Pertinent Action Research Finding</a:t>
                      </a:r>
                      <a:endParaRPr lang="en-US" dirty="0"/>
                    </a:p>
                  </a:txBody>
                  <a:tcPr/>
                </a:tc>
                <a:tc>
                  <a:txBody>
                    <a:bodyPr/>
                    <a:lstStyle/>
                    <a:p>
                      <a:r>
                        <a:rPr lang="en-US" dirty="0" smtClean="0"/>
                        <a:t>Finding Rewritten as a</a:t>
                      </a:r>
                      <a:r>
                        <a:rPr lang="en-US" baseline="0" dirty="0" smtClean="0"/>
                        <a:t> need</a:t>
                      </a:r>
                      <a:endParaRPr lang="en-US" dirty="0"/>
                    </a:p>
                  </a:txBody>
                  <a:tcPr/>
                </a:tc>
                <a:tc>
                  <a:txBody>
                    <a:bodyPr/>
                    <a:lstStyle/>
                    <a:p>
                      <a:r>
                        <a:rPr lang="en-US" dirty="0" smtClean="0"/>
                        <a:t>Weighting:  5, 3, or 1</a:t>
                      </a:r>
                      <a:endParaRPr lang="en-US" dirty="0"/>
                    </a:p>
                  </a:txBody>
                  <a:tcPr/>
                </a:tc>
              </a:tr>
              <a:tr h="476346">
                <a:tc>
                  <a:txBody>
                    <a:bodyPr/>
                    <a:lstStyle/>
                    <a:p>
                      <a:r>
                        <a:rPr lang="en-US" dirty="0" smtClean="0"/>
                        <a:t>Example:  A library web site enabling me to locate information on my own, was of second-most importance to faculty based on desirability</a:t>
                      </a:r>
                      <a:r>
                        <a:rPr lang="en-US" baseline="0" dirty="0" smtClean="0"/>
                        <a:t> ratings</a:t>
                      </a:r>
                      <a:r>
                        <a:rPr lang="en-US" dirty="0" smtClean="0"/>
                        <a:t>.</a:t>
                      </a:r>
                      <a:endParaRPr lang="en-US" dirty="0"/>
                    </a:p>
                  </a:txBody>
                  <a:tcPr/>
                </a:tc>
                <a:tc>
                  <a:txBody>
                    <a:bodyPr/>
                    <a:lstStyle/>
                    <a:p>
                      <a:r>
                        <a:rPr lang="en-US" dirty="0" smtClean="0"/>
                        <a:t>The library web site must enable faculty to locate information on their own.</a:t>
                      </a:r>
                      <a:endParaRPr lang="en-US" dirty="0"/>
                    </a:p>
                  </a:txBody>
                  <a:tcPr/>
                </a:tc>
                <a:tc>
                  <a:txBody>
                    <a:bodyPr/>
                    <a:lstStyle/>
                    <a:p>
                      <a:r>
                        <a:rPr lang="en-US" dirty="0" smtClean="0"/>
                        <a:t>3 – Important factor</a:t>
                      </a:r>
                      <a:endParaRPr lang="en-US" dirty="0"/>
                    </a:p>
                  </a:txBody>
                  <a:tcPr/>
                </a:tc>
              </a:tr>
              <a:tr h="476346">
                <a:tc>
                  <a:txBody>
                    <a:bodyPr/>
                    <a:lstStyle/>
                    <a:p>
                      <a:endParaRPr lang="en-US" dirty="0"/>
                    </a:p>
                  </a:txBody>
                  <a:tcPr/>
                </a:tc>
                <a:tc>
                  <a:txBody>
                    <a:bodyPr/>
                    <a:lstStyle/>
                    <a:p>
                      <a:endParaRPr lang="en-US" dirty="0"/>
                    </a:p>
                  </a:txBody>
                  <a:tcPr/>
                </a:tc>
                <a:tc>
                  <a:txBody>
                    <a:bodyPr/>
                    <a:lstStyle/>
                    <a:p>
                      <a:endParaRPr lang="en-US"/>
                    </a:p>
                  </a:txBody>
                  <a:tcPr/>
                </a:tc>
              </a:tr>
              <a:tr h="476346">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304800" y="6324600"/>
            <a:ext cx="1524000" cy="276999"/>
          </a:xfrm>
          <a:prstGeom prst="rect">
            <a:avLst/>
          </a:prstGeom>
          <a:noFill/>
        </p:spPr>
        <p:txBody>
          <a:bodyPr wrap="square" rtlCol="0">
            <a:spAutoFit/>
          </a:bodyPr>
          <a:lstStyle/>
          <a:p>
            <a:r>
              <a:rPr lang="en-US" sz="1200" dirty="0" smtClean="0"/>
              <a:t>Based on </a:t>
            </a:r>
            <a:r>
              <a:rPr lang="en-US" sz="1200" dirty="0" err="1" smtClean="0"/>
              <a:t>Sagor</a:t>
            </a:r>
            <a:r>
              <a:rPr lang="en-US" sz="1200" dirty="0" smtClean="0"/>
              <a:t>, 2005</a:t>
            </a:r>
            <a:endParaRPr lang="en-US" sz="1200" dirty="0"/>
          </a:p>
        </p:txBody>
      </p:sp>
      <p:graphicFrame>
        <p:nvGraphicFramePr>
          <p:cNvPr id="7" name="Table 6"/>
          <p:cNvGraphicFramePr>
            <a:graphicFrameLocks noGrp="1"/>
          </p:cNvGraphicFramePr>
          <p:nvPr/>
        </p:nvGraphicFramePr>
        <p:xfrm>
          <a:off x="2819400" y="4876800"/>
          <a:ext cx="2819400" cy="1524000"/>
        </p:xfrm>
        <a:graphic>
          <a:graphicData uri="http://schemas.openxmlformats.org/drawingml/2006/table">
            <a:tbl>
              <a:tblPr firstRow="1" bandRow="1">
                <a:tableStyleId>{F5AB1C69-6EDB-4FF4-983F-18BD219EF322}</a:tableStyleId>
              </a:tblPr>
              <a:tblGrid>
                <a:gridCol w="2819400"/>
              </a:tblGrid>
              <a:tr h="381000">
                <a:tc>
                  <a:txBody>
                    <a:bodyPr/>
                    <a:lstStyle/>
                    <a:p>
                      <a:r>
                        <a:rPr lang="en-US" dirty="0" smtClean="0"/>
                        <a:t>Weighting Scale</a:t>
                      </a:r>
                      <a:endParaRPr lang="en-US" dirty="0"/>
                    </a:p>
                  </a:txBody>
                  <a:tcPr/>
                </a:tc>
              </a:tr>
              <a:tr h="381000">
                <a:tc>
                  <a:txBody>
                    <a:bodyPr/>
                    <a:lstStyle/>
                    <a:p>
                      <a:r>
                        <a:rPr lang="en-US" dirty="0" smtClean="0"/>
                        <a:t>5 –</a:t>
                      </a:r>
                      <a:r>
                        <a:rPr lang="en-US" baseline="0" dirty="0" smtClean="0"/>
                        <a:t> Essential factor</a:t>
                      </a:r>
                      <a:endParaRPr lang="en-US" dirty="0"/>
                    </a:p>
                  </a:txBody>
                  <a:tcPr/>
                </a:tc>
              </a:tr>
              <a:tr h="381000">
                <a:tc>
                  <a:txBody>
                    <a:bodyPr/>
                    <a:lstStyle/>
                    <a:p>
                      <a:r>
                        <a:rPr lang="en-US" dirty="0" smtClean="0"/>
                        <a:t>3 – Important factor</a:t>
                      </a:r>
                      <a:endParaRPr lang="en-US" dirty="0"/>
                    </a:p>
                  </a:txBody>
                  <a:tcPr/>
                </a:tc>
              </a:tr>
              <a:tr h="381000">
                <a:tc>
                  <a:txBody>
                    <a:bodyPr/>
                    <a:lstStyle/>
                    <a:p>
                      <a:r>
                        <a:rPr lang="en-US" dirty="0" smtClean="0"/>
                        <a:t>1 – Worthy factor</a:t>
                      </a:r>
                      <a:endParaRPr lang="en-US" dirty="0"/>
                    </a:p>
                  </a:txBody>
                  <a:tcPr/>
                </a:tc>
              </a:tr>
            </a:tbl>
          </a:graphicData>
        </a:graphic>
      </p:graphicFrame>
      <p:sp>
        <p:nvSpPr>
          <p:cNvPr id="8" name="TextBox 7"/>
          <p:cNvSpPr txBox="1"/>
          <p:nvPr/>
        </p:nvSpPr>
        <p:spPr>
          <a:xfrm>
            <a:off x="228600" y="304800"/>
            <a:ext cx="8839200" cy="523220"/>
          </a:xfrm>
          <a:prstGeom prst="rect">
            <a:avLst/>
          </a:prstGeom>
          <a:noFill/>
        </p:spPr>
        <p:txBody>
          <a:bodyPr wrap="square" rtlCol="0">
            <a:spAutoFit/>
          </a:bodyPr>
          <a:lstStyle/>
          <a:p>
            <a:pPr algn="ctr"/>
            <a:r>
              <a:rPr lang="en-US" sz="2800" dirty="0" smtClean="0"/>
              <a:t>Using Weighting Factors to Prioritize Findings</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839200" cy="523220"/>
          </a:xfrm>
          <a:prstGeom prst="rect">
            <a:avLst/>
          </a:prstGeom>
          <a:noFill/>
        </p:spPr>
        <p:txBody>
          <a:bodyPr wrap="square" rtlCol="0">
            <a:spAutoFit/>
          </a:bodyPr>
          <a:lstStyle/>
          <a:p>
            <a:pPr algn="ctr"/>
            <a:r>
              <a:rPr lang="en-US" sz="2800" dirty="0" smtClean="0"/>
              <a:t>Making Research Actionable</a:t>
            </a:r>
            <a:endParaRPr lang="en-US" sz="2800" dirty="0"/>
          </a:p>
        </p:txBody>
      </p:sp>
      <p:sp>
        <p:nvSpPr>
          <p:cNvPr id="4" name="TextBox 3"/>
          <p:cNvSpPr txBox="1"/>
          <p:nvPr/>
        </p:nvSpPr>
        <p:spPr>
          <a:xfrm>
            <a:off x="381000" y="6144121"/>
            <a:ext cx="1524000" cy="276999"/>
          </a:xfrm>
          <a:prstGeom prst="rect">
            <a:avLst/>
          </a:prstGeom>
          <a:noFill/>
        </p:spPr>
        <p:txBody>
          <a:bodyPr wrap="square" rtlCol="0">
            <a:spAutoFit/>
          </a:bodyPr>
          <a:lstStyle/>
          <a:p>
            <a:r>
              <a:rPr lang="en-US" sz="1200" dirty="0" smtClean="0"/>
              <a:t>Based on </a:t>
            </a:r>
            <a:r>
              <a:rPr lang="en-US" sz="1200" dirty="0" err="1" smtClean="0"/>
              <a:t>Sagor</a:t>
            </a:r>
            <a:r>
              <a:rPr lang="en-US" sz="1200" dirty="0" smtClean="0"/>
              <a:t>, 2005</a:t>
            </a:r>
            <a:endParaRPr lang="en-US" sz="1200" dirty="0"/>
          </a:p>
        </p:txBody>
      </p:sp>
      <p:sp>
        <p:nvSpPr>
          <p:cNvPr id="8" name="Rounded Rectangle 4"/>
          <p:cNvSpPr/>
          <p:nvPr/>
        </p:nvSpPr>
        <p:spPr>
          <a:xfrm>
            <a:off x="7476298" y="2699267"/>
            <a:ext cx="1635435" cy="10371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a:p>
          <a:p>
            <a:pPr marL="285750" lvl="1" indent="-285750" algn="l" defTabSz="1333500">
              <a:lnSpc>
                <a:spcPct val="90000"/>
              </a:lnSpc>
              <a:spcBef>
                <a:spcPct val="0"/>
              </a:spcBef>
              <a:spcAft>
                <a:spcPct val="15000"/>
              </a:spcAft>
              <a:buChar char="••"/>
            </a:pPr>
            <a:endParaRPr lang="en-US" sz="3000" kern="1200" dirty="0"/>
          </a:p>
        </p:txBody>
      </p:sp>
      <p:graphicFrame>
        <p:nvGraphicFramePr>
          <p:cNvPr id="9" name="Diagram 8"/>
          <p:cNvGraphicFramePr/>
          <p:nvPr>
            <p:extLst>
              <p:ext uri="{D42A27DB-BD31-4B8C-83A1-F6EECF244321}">
                <p14:modId xmlns:p14="http://schemas.microsoft.com/office/powerpoint/2010/main" xmlns="" val="1211764222"/>
              </p:ext>
            </p:extLst>
          </p:nvPr>
        </p:nvGraphicFramePr>
        <p:xfrm>
          <a:off x="762000" y="1371600"/>
          <a:ext cx="77724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 </a:t>
            </a:r>
            <a:endParaRPr lang="en-US" dirty="0"/>
          </a:p>
        </p:txBody>
      </p:sp>
      <p:sp>
        <p:nvSpPr>
          <p:cNvPr id="3" name="Content Placeholder 2"/>
          <p:cNvSpPr>
            <a:spLocks noGrp="1"/>
          </p:cNvSpPr>
          <p:nvPr>
            <p:ph type="body" idx="1"/>
          </p:nvPr>
        </p:nvSpPr>
        <p:spPr>
          <a:xfrm>
            <a:off x="914400" y="2895600"/>
            <a:ext cx="7772400" cy="1500187"/>
          </a:xfrm>
        </p:spPr>
        <p:txBody>
          <a:bodyPr>
            <a:normAutofit/>
          </a:bodyPr>
          <a:lstStyle/>
          <a:p>
            <a:pPr>
              <a:buNone/>
            </a:pPr>
            <a:endParaRPr lang="en-US" dirty="0" smtClean="0"/>
          </a:p>
          <a:p>
            <a:pPr>
              <a:buNone/>
            </a:pPr>
            <a:endParaRPr lang="en-US" dirty="0" smtClean="0"/>
          </a:p>
          <a:p>
            <a:pPr>
              <a:buNone/>
            </a:pPr>
            <a:endParaRPr lang="en-US" dirty="0" smtClean="0"/>
          </a:p>
          <a:p>
            <a:pPr algn="ctr">
              <a:buNone/>
            </a:pPr>
            <a:endParaRPr lang="en-US" dirty="0" smtClean="0"/>
          </a:p>
          <a:p>
            <a:pPr algn="ctr">
              <a:buNone/>
            </a:pPr>
            <a:endParaRPr lang="en-US" dirty="0" smtClean="0"/>
          </a:p>
          <a:p>
            <a:pPr algn="ctr">
              <a:buNone/>
            </a:pPr>
            <a:endParaRPr lang="en-US" dirty="0" smtClean="0"/>
          </a:p>
        </p:txBody>
      </p:sp>
      <p:sp>
        <p:nvSpPr>
          <p:cNvPr id="4" name="Text Placeholder 4"/>
          <p:cNvSpPr txBox="1">
            <a:spLocks/>
          </p:cNvSpPr>
          <p:nvPr/>
        </p:nvSpPr>
        <p:spPr>
          <a:xfrm>
            <a:off x="722313" y="2906713"/>
            <a:ext cx="7772400" cy="1500187"/>
          </a:xfrm>
          <a:prstGeom prst="rect">
            <a:avLst/>
          </a:prstGeom>
        </p:spPr>
        <p:txBody>
          <a:bodyPr vert="horz" lIns="91440" tIns="45720" rIns="91440" bIns="45720" rtlCol="0" anchor="b">
            <a:normAutofit/>
          </a:bodyPr>
          <a:lstStyle/>
          <a:p>
            <a:pPr>
              <a:defRPr/>
            </a:pPr>
            <a:r>
              <a:rPr lang="en-US" sz="2000" dirty="0" smtClean="0">
                <a:solidFill>
                  <a:srgbClr val="898989"/>
                </a:solidFill>
              </a:rPr>
              <a:t>Who has the right to speak, to analyze and to act?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algn="ctr">
              <a:buNone/>
            </a:pPr>
            <a:endParaRPr lang="en-US" b="1" dirty="0" smtClean="0"/>
          </a:p>
          <a:p>
            <a:pPr lvl="1">
              <a:buFont typeface="Arial" pitchFamily="34" charset="0"/>
              <a:buChar char="•"/>
            </a:pPr>
            <a:r>
              <a:rPr lang="en-US" sz="3500" dirty="0" smtClean="0"/>
              <a:t>Shared ownership of research</a:t>
            </a:r>
          </a:p>
          <a:p>
            <a:pPr lvl="1">
              <a:buFont typeface="Arial" pitchFamily="34" charset="0"/>
              <a:buChar char="•"/>
            </a:pPr>
            <a:r>
              <a:rPr lang="en-US" sz="3500" dirty="0" smtClean="0"/>
              <a:t>Community-based analysis of social problems</a:t>
            </a:r>
          </a:p>
          <a:p>
            <a:pPr lvl="1">
              <a:buFont typeface="Arial" pitchFamily="34" charset="0"/>
              <a:buChar char="•"/>
            </a:pPr>
            <a:r>
              <a:rPr lang="en-US" sz="3500" dirty="0" smtClean="0"/>
              <a:t>Orientation toward community action</a:t>
            </a:r>
          </a:p>
          <a:p>
            <a:pPr lvl="1">
              <a:buNone/>
            </a:pPr>
            <a:endParaRPr lang="en-US" dirty="0" smtClean="0"/>
          </a:p>
          <a:p>
            <a:pPr lvl="1">
              <a:buNone/>
            </a:pPr>
            <a:endParaRPr lang="en-US" dirty="0" smtClean="0"/>
          </a:p>
          <a:p>
            <a:pPr lvl="1">
              <a:buNone/>
            </a:pPr>
            <a:endParaRPr lang="en-US" sz="1200" dirty="0" smtClean="0"/>
          </a:p>
          <a:p>
            <a:pPr lvl="1">
              <a:buNone/>
            </a:pPr>
            <a:r>
              <a:rPr lang="en-US" sz="1200" dirty="0" err="1" smtClean="0"/>
              <a:t>Kemmis</a:t>
            </a:r>
            <a:r>
              <a:rPr lang="en-US" sz="1200" dirty="0" smtClean="0"/>
              <a:t> &amp; </a:t>
            </a:r>
            <a:r>
              <a:rPr lang="en-US" sz="1200" dirty="0" err="1" smtClean="0"/>
              <a:t>McTaggart</a:t>
            </a:r>
            <a:r>
              <a:rPr lang="en-US" sz="1200" dirty="0" smtClean="0"/>
              <a:t> 2005</a:t>
            </a:r>
            <a:endParaRPr lang="en-US" sz="1200" dirty="0"/>
          </a:p>
        </p:txBody>
      </p:sp>
      <p:sp>
        <p:nvSpPr>
          <p:cNvPr id="4" name="Title 1"/>
          <p:cNvSpPr>
            <a:spLocks noGrp="1"/>
          </p:cNvSpPr>
          <p:nvPr>
            <p:ph type="title"/>
          </p:nvPr>
        </p:nvSpPr>
        <p:spPr>
          <a:xfrm>
            <a:off x="457200" y="274638"/>
            <a:ext cx="8229600" cy="1143000"/>
          </a:xfrm>
        </p:spPr>
        <p:txBody>
          <a:bodyPr>
            <a:normAutofit/>
          </a:bodyPr>
          <a:lstStyle/>
          <a:p>
            <a:r>
              <a:rPr lang="en-US" b="1" dirty="0" smtClean="0"/>
              <a:t>Key Features</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Community Based Participatory Research (CBPR)</a:t>
            </a:r>
            <a:endParaRPr lang="en-US" b="1" dirty="0"/>
          </a:p>
        </p:txBody>
      </p:sp>
      <p:sp>
        <p:nvSpPr>
          <p:cNvPr id="4" name="Text Placeholder 3"/>
          <p:cNvSpPr>
            <a:spLocks noGrp="1"/>
          </p:cNvSpPr>
          <p:nvPr>
            <p:ph type="body" idx="1"/>
          </p:nvPr>
        </p:nvSpPr>
        <p:spPr>
          <a:xfrm>
            <a:off x="457200" y="1981200"/>
            <a:ext cx="4040188" cy="639762"/>
          </a:xfrm>
        </p:spPr>
        <p:txBody>
          <a:bodyPr>
            <a:normAutofit/>
          </a:bodyPr>
          <a:lstStyle/>
          <a:p>
            <a:pPr algn="ctr"/>
            <a:r>
              <a:rPr lang="en-US" dirty="0" smtClean="0">
                <a:solidFill>
                  <a:schemeClr val="accent6"/>
                </a:solidFill>
              </a:rPr>
              <a:t>Community Members</a:t>
            </a:r>
            <a:endParaRPr lang="en-US" dirty="0">
              <a:solidFill>
                <a:schemeClr val="accent6"/>
              </a:solidFill>
            </a:endParaRPr>
          </a:p>
        </p:txBody>
      </p:sp>
      <p:sp>
        <p:nvSpPr>
          <p:cNvPr id="3" name="Content Placeholder 2"/>
          <p:cNvSpPr>
            <a:spLocks noGrp="1"/>
          </p:cNvSpPr>
          <p:nvPr>
            <p:ph sz="half" idx="2"/>
          </p:nvPr>
        </p:nvSpPr>
        <p:spPr>
          <a:xfrm>
            <a:off x="457200" y="2514600"/>
            <a:ext cx="4040188" cy="3951288"/>
          </a:xfrm>
        </p:spPr>
        <p:txBody>
          <a:bodyPr/>
          <a:lstStyle/>
          <a:p>
            <a:pPr algn="ctr">
              <a:buNone/>
            </a:pPr>
            <a:r>
              <a:rPr lang="en-US" b="1" dirty="0" smtClean="0">
                <a:solidFill>
                  <a:schemeClr val="accent6"/>
                </a:solidFill>
              </a:rPr>
              <a:t>Keep Research…</a:t>
            </a:r>
          </a:p>
          <a:p>
            <a:pPr>
              <a:buNone/>
            </a:pPr>
            <a:r>
              <a:rPr lang="en-US" b="1" dirty="0" smtClean="0">
                <a:solidFill>
                  <a:schemeClr val="accent6"/>
                </a:solidFill>
              </a:rPr>
              <a:t> </a:t>
            </a:r>
          </a:p>
          <a:p>
            <a:r>
              <a:rPr lang="en-US" b="1" dirty="0" smtClean="0">
                <a:solidFill>
                  <a:schemeClr val="accent6"/>
                </a:solidFill>
              </a:rPr>
              <a:t>respectful</a:t>
            </a:r>
          </a:p>
          <a:p>
            <a:r>
              <a:rPr lang="en-US" b="1" dirty="0" smtClean="0">
                <a:solidFill>
                  <a:schemeClr val="accent6"/>
                </a:solidFill>
              </a:rPr>
              <a:t>accessible </a:t>
            </a:r>
          </a:p>
          <a:p>
            <a:r>
              <a:rPr lang="en-US" b="1" dirty="0" smtClean="0">
                <a:solidFill>
                  <a:schemeClr val="accent6"/>
                </a:solidFill>
              </a:rPr>
              <a:t>socially relevant </a:t>
            </a:r>
            <a:endParaRPr lang="en-US" b="1" dirty="0">
              <a:solidFill>
                <a:schemeClr val="accent6"/>
              </a:solidFill>
            </a:endParaRPr>
          </a:p>
        </p:txBody>
      </p:sp>
      <p:sp>
        <p:nvSpPr>
          <p:cNvPr id="7" name="Text Placeholder 6"/>
          <p:cNvSpPr>
            <a:spLocks noGrp="1"/>
          </p:cNvSpPr>
          <p:nvPr>
            <p:ph type="body" sz="quarter" idx="3"/>
          </p:nvPr>
        </p:nvSpPr>
        <p:spPr>
          <a:xfrm>
            <a:off x="4572000" y="1981200"/>
            <a:ext cx="4041775" cy="639762"/>
          </a:xfrm>
        </p:spPr>
        <p:txBody>
          <a:bodyPr/>
          <a:lstStyle/>
          <a:p>
            <a:pPr algn="ctr"/>
            <a:r>
              <a:rPr lang="en-US" dirty="0" smtClean="0">
                <a:solidFill>
                  <a:srgbClr val="00B0F0"/>
                </a:solidFill>
              </a:rPr>
              <a:t>Researchers</a:t>
            </a:r>
            <a:endParaRPr lang="en-US" dirty="0">
              <a:solidFill>
                <a:srgbClr val="00B0F0"/>
              </a:solidFill>
            </a:endParaRPr>
          </a:p>
        </p:txBody>
      </p:sp>
      <p:sp>
        <p:nvSpPr>
          <p:cNvPr id="8" name="Content Placeholder 7"/>
          <p:cNvSpPr>
            <a:spLocks noGrp="1"/>
          </p:cNvSpPr>
          <p:nvPr>
            <p:ph sz="quarter" idx="4"/>
          </p:nvPr>
        </p:nvSpPr>
        <p:spPr>
          <a:xfrm>
            <a:off x="4648200" y="2514600"/>
            <a:ext cx="4041775" cy="3951288"/>
          </a:xfrm>
        </p:spPr>
        <p:txBody>
          <a:bodyPr/>
          <a:lstStyle/>
          <a:p>
            <a:pPr algn="ctr">
              <a:buNone/>
            </a:pPr>
            <a:r>
              <a:rPr lang="en-US" b="1" dirty="0" smtClean="0">
                <a:solidFill>
                  <a:srgbClr val="00B0F0"/>
                </a:solidFill>
              </a:rPr>
              <a:t>Keep Research…</a:t>
            </a:r>
          </a:p>
          <a:p>
            <a:pPr>
              <a:buNone/>
            </a:pPr>
            <a:endParaRPr lang="en-US" b="1" dirty="0" smtClean="0">
              <a:solidFill>
                <a:srgbClr val="00B0F0"/>
              </a:solidFill>
            </a:endParaRPr>
          </a:p>
          <a:p>
            <a:r>
              <a:rPr lang="en-US" b="1" dirty="0" smtClean="0">
                <a:solidFill>
                  <a:srgbClr val="00B0F0"/>
                </a:solidFill>
              </a:rPr>
              <a:t>scientifically sound</a:t>
            </a:r>
          </a:p>
          <a:p>
            <a:r>
              <a:rPr lang="en-US" b="1" dirty="0" smtClean="0">
                <a:solidFill>
                  <a:srgbClr val="00B0F0"/>
                </a:solidFill>
              </a:rPr>
              <a:t>academically relevant</a:t>
            </a:r>
          </a:p>
          <a:p>
            <a:pPr algn="ctr">
              <a:buNone/>
            </a:pPr>
            <a:endParaRPr lang="en-US" b="1" dirty="0" smtClean="0">
              <a:solidFill>
                <a:srgbClr val="00B0F0"/>
              </a:solidFill>
            </a:endParaRPr>
          </a:p>
          <a:p>
            <a:endParaRPr lang="en-US" b="1" dirty="0">
              <a:solidFill>
                <a:srgbClr val="00B0F0"/>
              </a:solidFill>
            </a:endParaRPr>
          </a:p>
        </p:txBody>
      </p:sp>
      <p:sp>
        <p:nvSpPr>
          <p:cNvPr id="9" name="TextBox 8"/>
          <p:cNvSpPr txBox="1"/>
          <p:nvPr/>
        </p:nvSpPr>
        <p:spPr>
          <a:xfrm>
            <a:off x="762000" y="6324600"/>
            <a:ext cx="1843197" cy="553998"/>
          </a:xfrm>
          <a:prstGeom prst="rect">
            <a:avLst/>
          </a:prstGeom>
          <a:noFill/>
        </p:spPr>
        <p:txBody>
          <a:bodyPr wrap="none" rtlCol="0">
            <a:spAutoFit/>
          </a:bodyPr>
          <a:lstStyle/>
          <a:p>
            <a:r>
              <a:rPr lang="en-US" sz="1200" dirty="0" smtClean="0"/>
              <a:t>Based on AASPIRE website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990600"/>
          <a:ext cx="8305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95400" y="762000"/>
            <a:ext cx="6324600" cy="646331"/>
          </a:xfrm>
          <a:prstGeom prst="rect">
            <a:avLst/>
          </a:prstGeom>
          <a:noFill/>
        </p:spPr>
        <p:txBody>
          <a:bodyPr wrap="square" rtlCol="0">
            <a:spAutoFit/>
          </a:bodyPr>
          <a:lstStyle/>
          <a:p>
            <a:pPr algn="ctr"/>
            <a:r>
              <a:rPr lang="en-US" sz="3600" b="1" dirty="0" smtClean="0">
                <a:solidFill>
                  <a:schemeClr val="accent6"/>
                </a:solidFill>
              </a:rPr>
              <a:t>Stakeholders Contribute…</a:t>
            </a:r>
            <a:endParaRPr lang="en-US" sz="3600" b="1" dirty="0">
              <a:solidFill>
                <a:schemeClr val="accent6"/>
              </a:solidFill>
            </a:endParaRPr>
          </a:p>
        </p:txBody>
      </p:sp>
      <p:sp>
        <p:nvSpPr>
          <p:cNvPr id="6" name="TextBox 5"/>
          <p:cNvSpPr txBox="1"/>
          <p:nvPr/>
        </p:nvSpPr>
        <p:spPr>
          <a:xfrm>
            <a:off x="1409700" y="5715000"/>
            <a:ext cx="6324600" cy="646331"/>
          </a:xfrm>
          <a:prstGeom prst="rect">
            <a:avLst/>
          </a:prstGeom>
          <a:noFill/>
        </p:spPr>
        <p:txBody>
          <a:bodyPr wrap="square" rtlCol="0">
            <a:spAutoFit/>
          </a:bodyPr>
          <a:lstStyle/>
          <a:p>
            <a:pPr algn="ctr"/>
            <a:r>
              <a:rPr lang="en-US" sz="3600" b="1" dirty="0" smtClean="0">
                <a:solidFill>
                  <a:srgbClr val="00B0F0"/>
                </a:solidFill>
              </a:rPr>
              <a:t>Researchers Contribute…</a:t>
            </a:r>
            <a:endParaRPr lang="en-US" sz="3600" b="1" dirty="0">
              <a:solidFill>
                <a:srgbClr val="00B0F0"/>
              </a:solidFill>
            </a:endParaRPr>
          </a:p>
        </p:txBody>
      </p:sp>
      <p:sp>
        <p:nvSpPr>
          <p:cNvPr id="7" name="TextBox 6"/>
          <p:cNvSpPr txBox="1"/>
          <p:nvPr/>
        </p:nvSpPr>
        <p:spPr>
          <a:xfrm>
            <a:off x="381000" y="6324600"/>
            <a:ext cx="1843197" cy="276999"/>
          </a:xfrm>
          <a:prstGeom prst="rect">
            <a:avLst/>
          </a:prstGeom>
          <a:noFill/>
        </p:spPr>
        <p:txBody>
          <a:bodyPr wrap="none" rtlCol="0">
            <a:spAutoFit/>
          </a:bodyPr>
          <a:lstStyle/>
          <a:p>
            <a:r>
              <a:rPr lang="en-US" sz="1200" dirty="0" smtClean="0"/>
              <a:t>Based on AASPIRE website</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 </a:t>
            </a:r>
            <a:r>
              <a:rPr lang="en-US" dirty="0" err="1" smtClean="0"/>
              <a:t>Redux</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U</a:t>
            </a:r>
            <a:r>
              <a:rPr lang="en-US" dirty="0" smtClean="0"/>
              <a:t>se one of these three models to create action items with the sample data.  </a:t>
            </a:r>
          </a:p>
          <a:p>
            <a:pPr marL="0" indent="0" algn="ctr">
              <a:buNone/>
            </a:pPr>
            <a:r>
              <a:rPr lang="en-US" b="1" dirty="0" smtClean="0">
                <a:solidFill>
                  <a:schemeClr val="accent5"/>
                </a:solidFill>
              </a:rPr>
              <a:t>Blue = SWOT</a:t>
            </a:r>
          </a:p>
          <a:p>
            <a:pPr marL="0" indent="0" algn="ctr">
              <a:buNone/>
            </a:pPr>
            <a:r>
              <a:rPr lang="en-US" b="1" dirty="0" smtClean="0">
                <a:ln>
                  <a:solidFill>
                    <a:schemeClr val="tx1"/>
                  </a:solidFill>
                </a:ln>
                <a:solidFill>
                  <a:schemeClr val="bg1"/>
                </a:solidFill>
              </a:rPr>
              <a:t>White = Participatory</a:t>
            </a:r>
          </a:p>
          <a:p>
            <a:pPr marL="0" indent="0" algn="ctr">
              <a:buNone/>
            </a:pPr>
            <a:r>
              <a:rPr lang="en-US" b="1" dirty="0" smtClean="0">
                <a:solidFill>
                  <a:schemeClr val="accent6"/>
                </a:solidFill>
              </a:rPr>
              <a:t>Orange= Action Research</a:t>
            </a:r>
          </a:p>
          <a:p>
            <a:r>
              <a:rPr lang="en-US" dirty="0" smtClean="0"/>
              <a:t>Create 3 actionable outcomes based on the quantitative and qualitative research in this paper</a:t>
            </a:r>
          </a:p>
          <a:p>
            <a:r>
              <a:rPr lang="en-US" dirty="0" smtClean="0"/>
              <a:t>Set boundaries as you think necessary</a:t>
            </a:r>
          </a:p>
          <a:p>
            <a:r>
              <a:rPr lang="en-US" dirty="0" smtClean="0"/>
              <a:t>Keep track of your decision-making process, e.g. how did you choose what to do first/last?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Back</a:t>
            </a:r>
            <a:endParaRPr lang="en-US" dirty="0"/>
          </a:p>
        </p:txBody>
      </p:sp>
      <p:sp>
        <p:nvSpPr>
          <p:cNvPr id="3" name="Content Placeholder 2"/>
          <p:cNvSpPr>
            <a:spLocks noGrp="1"/>
          </p:cNvSpPr>
          <p:nvPr>
            <p:ph idx="1"/>
          </p:nvPr>
        </p:nvSpPr>
        <p:spPr/>
        <p:txBody>
          <a:bodyPr/>
          <a:lstStyle/>
          <a:p>
            <a:r>
              <a:rPr lang="en-US" dirty="0" smtClean="0"/>
              <a:t>What drove your decision-making process?</a:t>
            </a:r>
          </a:p>
          <a:p>
            <a:pPr lvl="1"/>
            <a:r>
              <a:rPr lang="en-US" dirty="0" smtClean="0"/>
              <a:t>Patron group?</a:t>
            </a:r>
          </a:p>
          <a:p>
            <a:pPr lvl="1"/>
            <a:r>
              <a:rPr lang="en-US" dirty="0" smtClean="0"/>
              <a:t>Patterns you observed?</a:t>
            </a:r>
          </a:p>
          <a:p>
            <a:pPr lvl="1"/>
            <a:r>
              <a:rPr lang="en-US" dirty="0" smtClean="0"/>
              <a:t>Resources?</a:t>
            </a:r>
          </a:p>
          <a:p>
            <a:pPr lvl="1"/>
            <a:r>
              <a:rPr lang="en-US" dirty="0" smtClean="0"/>
              <a:t>Administrative  hurdles?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Text Placeholder 3"/>
          <p:cNvSpPr>
            <a:spLocks noGrp="1"/>
          </p:cNvSpPr>
          <p:nvPr>
            <p:ph type="body" idx="1"/>
          </p:nvPr>
        </p:nvSpPr>
        <p:spPr/>
        <p:txBody>
          <a:bodyPr/>
          <a:lstStyle/>
          <a:p>
            <a:r>
              <a:rPr lang="en-US" dirty="0" smtClean="0"/>
              <a:t>Don’t be blinded by the science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pic>
        <p:nvPicPr>
          <p:cNvPr id="4" name="Picture 3" descr="2026818238_5436f5a54c.jpg"/>
          <p:cNvPicPr>
            <a:picLocks noChangeAspect="1"/>
          </p:cNvPicPr>
          <p:nvPr/>
        </p:nvPicPr>
        <p:blipFill>
          <a:blip r:embed="rId3" cstate="print"/>
          <a:stretch>
            <a:fillRect/>
          </a:stretch>
        </p:blipFill>
        <p:spPr>
          <a:xfrm>
            <a:off x="2095500" y="1295400"/>
            <a:ext cx="4953000" cy="493318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609600"/>
            <a:ext cx="5029200" cy="769441"/>
          </a:xfrm>
          <a:prstGeom prst="rect">
            <a:avLst/>
          </a:prstGeom>
        </p:spPr>
        <p:txBody>
          <a:bodyPr wrap="square">
            <a:spAutoFit/>
          </a:bodyPr>
          <a:lstStyle/>
          <a:p>
            <a:r>
              <a:rPr lang="en-US" sz="4400" dirty="0" smtClean="0"/>
              <a:t>Qualitative Research</a:t>
            </a:r>
            <a:endParaRPr lang="en-US" sz="4400" dirty="0"/>
          </a:p>
        </p:txBody>
      </p:sp>
      <p:graphicFrame>
        <p:nvGraphicFramePr>
          <p:cNvPr id="9" name="Diagram 8"/>
          <p:cNvGraphicFramePr/>
          <p:nvPr/>
        </p:nvGraphicFramePr>
        <p:xfrm>
          <a:off x="1371600" y="1905000"/>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Priorities</a:t>
            </a:r>
            <a:endParaRPr lang="en-US" dirty="0"/>
          </a:p>
        </p:txBody>
      </p:sp>
      <p:graphicFrame>
        <p:nvGraphicFramePr>
          <p:cNvPr id="8" name="Diagram 7"/>
          <p:cNvGraphicFramePr/>
          <p:nvPr/>
        </p:nvGraphicFramePr>
        <p:xfrm>
          <a:off x="14478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Action</a:t>
            </a:r>
            <a:endParaRPr lang="en-US" dirty="0"/>
          </a:p>
        </p:txBody>
      </p:sp>
      <p:graphicFrame>
        <p:nvGraphicFramePr>
          <p:cNvPr id="5" name="Diagram 4"/>
          <p:cNvGraphicFramePr/>
          <p:nvPr/>
        </p:nvGraphicFramePr>
        <p:xfrm>
          <a:off x="381000" y="2057400"/>
          <a:ext cx="8534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 Comments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075384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Photo Credits</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sz="2000" b="1" dirty="0" smtClean="0"/>
              <a:t>References</a:t>
            </a:r>
          </a:p>
          <a:p>
            <a:pPr>
              <a:buNone/>
            </a:pPr>
            <a:r>
              <a:rPr lang="en-US" sz="1800" dirty="0" smtClean="0"/>
              <a:t>AASPIRE (Academic Autistic Spectrum Partnership in Research and Education). (</a:t>
            </a:r>
            <a:r>
              <a:rPr lang="en-US" sz="1800" dirty="0" err="1" smtClean="0"/>
              <a:t>n.d</a:t>
            </a:r>
            <a:r>
              <a:rPr lang="en-US" sz="1800" dirty="0" smtClean="0"/>
              <a:t>.). </a:t>
            </a:r>
            <a:r>
              <a:rPr lang="en-US" sz="1800" i="1" dirty="0" smtClean="0"/>
              <a:t>Community Based Participatory Research</a:t>
            </a:r>
            <a:r>
              <a:rPr lang="en-US" sz="1800" i="1" smtClean="0"/>
              <a:t>. </a:t>
            </a:r>
            <a:r>
              <a:rPr lang="en-US" sz="1800" smtClean="0"/>
              <a:t>Retrieved </a:t>
            </a:r>
            <a:r>
              <a:rPr lang="en-US" sz="1800" dirty="0" smtClean="0"/>
              <a:t>from http://www.aaspire.org/about/cbpr.html</a:t>
            </a:r>
            <a:r>
              <a:rPr lang="en-US" sz="1800" dirty="0" smtClean="0"/>
              <a:t>.</a:t>
            </a:r>
          </a:p>
          <a:p>
            <a:pPr>
              <a:buNone/>
            </a:pPr>
            <a:r>
              <a:rPr lang="en-US" sz="1800" dirty="0" err="1" smtClean="0"/>
              <a:t>Denzin</a:t>
            </a:r>
            <a:r>
              <a:rPr lang="en-US" sz="1800" dirty="0" smtClean="0"/>
              <a:t>, N.K. &amp; Lincoln, Y.S. (2005). Introduction: The disciplines and practice of qualitative research. </a:t>
            </a:r>
            <a:r>
              <a:rPr lang="en-US" sz="1800" dirty="0" smtClean="0"/>
              <a:t>In N.K. </a:t>
            </a:r>
            <a:r>
              <a:rPr lang="en-US" sz="1800" dirty="0" err="1" smtClean="0"/>
              <a:t>Denzin</a:t>
            </a:r>
            <a:r>
              <a:rPr lang="en-US" sz="1800" dirty="0" smtClean="0"/>
              <a:t> &amp; Y.S. Lincoln (Eds.), </a:t>
            </a:r>
            <a:r>
              <a:rPr lang="en-US" sz="1800" i="1" dirty="0" smtClean="0"/>
              <a:t>The</a:t>
            </a:r>
            <a:r>
              <a:rPr lang="en-US" sz="1800" dirty="0" smtClean="0"/>
              <a:t> </a:t>
            </a:r>
            <a:r>
              <a:rPr lang="en-US" sz="1800" i="1" dirty="0" smtClean="0"/>
              <a:t>Sage handbook of qualitative research </a:t>
            </a:r>
            <a:r>
              <a:rPr lang="en-US" sz="1800" dirty="0" smtClean="0"/>
              <a:t>(pp. </a:t>
            </a:r>
            <a:r>
              <a:rPr lang="en-US" sz="1800" dirty="0" smtClean="0"/>
              <a:t>1-32). </a:t>
            </a:r>
            <a:r>
              <a:rPr lang="en-US" sz="1800" dirty="0" smtClean="0"/>
              <a:t>Thousand Oaks, CA: Sage Publications, Inc.</a:t>
            </a:r>
            <a:endParaRPr lang="en-US" sz="1800" dirty="0" smtClean="0"/>
          </a:p>
          <a:p>
            <a:pPr>
              <a:buNone/>
            </a:pPr>
            <a:r>
              <a:rPr lang="en-US" sz="1800" dirty="0" err="1" smtClean="0"/>
              <a:t>Gaventa</a:t>
            </a:r>
            <a:r>
              <a:rPr lang="en-US" sz="1800" dirty="0" smtClean="0"/>
              <a:t>, J. (1993).  The powerful, the powerless, and the experts: Knowledge struggles in an information age. In P. Park, M. </a:t>
            </a:r>
            <a:r>
              <a:rPr lang="en-US" sz="1800" dirty="0" err="1" smtClean="0"/>
              <a:t>Brydon</a:t>
            </a:r>
            <a:r>
              <a:rPr lang="en-US" sz="1800" dirty="0" smtClean="0"/>
              <a:t>-Miller, B. Hall, &amp; T. Jackson (Eds.), </a:t>
            </a:r>
            <a:r>
              <a:rPr lang="en-US" sz="1800" i="1" dirty="0" smtClean="0"/>
              <a:t>Voices of change: Participatory research in the United States and Canada </a:t>
            </a:r>
            <a:r>
              <a:rPr lang="en-US" sz="1800" dirty="0" smtClean="0"/>
              <a:t>(pp. 21-40). Westport, CT: Bergin and Garvey.</a:t>
            </a:r>
          </a:p>
          <a:p>
            <a:pPr>
              <a:buNone/>
            </a:pPr>
            <a:r>
              <a:rPr lang="en-US" sz="1800" dirty="0" smtClean="0"/>
              <a:t>Green, L. W., George, M. A., Daniel, M., Frankish, C. J., Herbert, C. P., Bowie, W. R., &amp; </a:t>
            </a:r>
            <a:r>
              <a:rPr lang="en-US" sz="1800" dirty="0" err="1" smtClean="0"/>
              <a:t>O'Nell</a:t>
            </a:r>
            <a:r>
              <a:rPr lang="en-US" sz="1800" dirty="0" smtClean="0"/>
              <a:t>, M. (2003). Guidelines for participatory research in health promotion. In M. </a:t>
            </a:r>
            <a:r>
              <a:rPr lang="en-US" sz="1800" dirty="0" err="1" smtClean="0"/>
              <a:t>Minkler</a:t>
            </a:r>
            <a:r>
              <a:rPr lang="en-US" sz="1800" dirty="0" smtClean="0"/>
              <a:t> &amp; N. </a:t>
            </a:r>
            <a:r>
              <a:rPr lang="en-US" sz="1800" dirty="0" err="1" smtClean="0"/>
              <a:t>Wallerstein</a:t>
            </a:r>
            <a:r>
              <a:rPr lang="en-US" sz="1800" dirty="0" smtClean="0"/>
              <a:t> (Eds</a:t>
            </a:r>
            <a:r>
              <a:rPr lang="en-US" sz="1800" dirty="0" smtClean="0"/>
              <a:t>.), </a:t>
            </a:r>
            <a:r>
              <a:rPr lang="en-US" sz="1800" i="1" dirty="0" smtClean="0"/>
              <a:t>Community-based </a:t>
            </a:r>
            <a:r>
              <a:rPr lang="en-US" sz="1800" i="1" dirty="0" smtClean="0"/>
              <a:t>participatory research for health </a:t>
            </a:r>
            <a:r>
              <a:rPr lang="en-US" sz="1800" dirty="0" smtClean="0"/>
              <a:t>(pp. 419-428). San Francisco: </a:t>
            </a:r>
            <a:r>
              <a:rPr lang="en-US" sz="1800" dirty="0" err="1" smtClean="0"/>
              <a:t>Jossey</a:t>
            </a:r>
            <a:r>
              <a:rPr lang="en-US" sz="1800" dirty="0" smtClean="0"/>
              <a:t>-Bass</a:t>
            </a:r>
            <a:r>
              <a:rPr lang="en-US" sz="1800" i="1" dirty="0" smtClean="0"/>
              <a:t>.</a:t>
            </a:r>
            <a:endParaRPr lang="en-US" sz="1800" dirty="0" smtClean="0"/>
          </a:p>
          <a:p>
            <a:pPr>
              <a:buNone/>
            </a:pPr>
            <a:r>
              <a:rPr lang="en-US" sz="1800" dirty="0" smtClean="0"/>
              <a:t>Hall, B.L. (1992). From margins to center? </a:t>
            </a:r>
            <a:r>
              <a:rPr lang="en-US" sz="1800" dirty="0" smtClean="0"/>
              <a:t>The </a:t>
            </a:r>
            <a:r>
              <a:rPr lang="en-US" sz="1800" dirty="0" smtClean="0"/>
              <a:t>development and purpose of participatory research. </a:t>
            </a:r>
            <a:r>
              <a:rPr lang="en-US" sz="1800" i="1" dirty="0" smtClean="0"/>
              <a:t>The American Sociologist, 23</a:t>
            </a:r>
            <a:r>
              <a:rPr lang="en-US" sz="1800" dirty="0" smtClean="0"/>
              <a:t>(4)</a:t>
            </a:r>
            <a:r>
              <a:rPr lang="en-US" sz="1800" i="1" dirty="0" smtClean="0"/>
              <a:t>, </a:t>
            </a:r>
            <a:r>
              <a:rPr lang="en-US" sz="1800" dirty="0" smtClean="0"/>
              <a:t>15-28.</a:t>
            </a:r>
            <a:r>
              <a:rPr lang="en-US" sz="1800" i="1" dirty="0" smtClean="0"/>
              <a:t> </a:t>
            </a:r>
            <a:r>
              <a:rPr lang="en-US" sz="1800" dirty="0" err="1" smtClean="0"/>
              <a:t>doi</a:t>
            </a:r>
            <a:r>
              <a:rPr lang="en-US" sz="1800" dirty="0" smtClean="0"/>
              <a:t>: 10.1007/BF02691928</a:t>
            </a:r>
            <a:endParaRPr lang="en-US" sz="1800" i="1" dirty="0" smtClean="0"/>
          </a:p>
          <a:p>
            <a:pPr>
              <a:buNone/>
            </a:pPr>
            <a:r>
              <a:rPr lang="en-US" sz="1800" dirty="0" err="1" smtClean="0"/>
              <a:t>Kemmis</a:t>
            </a:r>
            <a:r>
              <a:rPr lang="en-US" sz="1800" dirty="0" smtClean="0"/>
              <a:t>, S. &amp; </a:t>
            </a:r>
            <a:r>
              <a:rPr lang="en-US" sz="1800" dirty="0" err="1" smtClean="0"/>
              <a:t>McTaggart</a:t>
            </a:r>
            <a:r>
              <a:rPr lang="en-US" sz="1800" dirty="0" smtClean="0"/>
              <a:t>, R. (2005). Participatory action research:  Communicative action in the public sphere. In N.K. </a:t>
            </a:r>
            <a:r>
              <a:rPr lang="en-US" sz="1800" dirty="0" err="1" smtClean="0"/>
              <a:t>Denzin</a:t>
            </a:r>
            <a:r>
              <a:rPr lang="en-US" sz="1800" dirty="0" smtClean="0"/>
              <a:t> &amp; Y.S. Lincoln (Eds.), </a:t>
            </a:r>
            <a:r>
              <a:rPr lang="en-US" sz="1800" i="1" dirty="0" smtClean="0"/>
              <a:t>The</a:t>
            </a:r>
            <a:r>
              <a:rPr lang="en-US" sz="1800" dirty="0" smtClean="0"/>
              <a:t> </a:t>
            </a:r>
            <a:r>
              <a:rPr lang="en-US" sz="1800" i="1" dirty="0" smtClean="0"/>
              <a:t>Sage handbook of qualitative research </a:t>
            </a:r>
            <a:r>
              <a:rPr lang="en-US" sz="1800" dirty="0" smtClean="0"/>
              <a:t>(pp. 559-603). Thousand Oaks, CA: Sage Publications, Inc.</a:t>
            </a:r>
          </a:p>
          <a:p>
            <a:pPr>
              <a:buNone/>
            </a:pPr>
            <a:r>
              <a:rPr lang="en-US" sz="1800" dirty="0" err="1" smtClean="0"/>
              <a:t>Maykut</a:t>
            </a:r>
            <a:r>
              <a:rPr lang="en-US" sz="1800" dirty="0" smtClean="0"/>
              <a:t>, P. &amp; Morehouse, R. (1994</a:t>
            </a:r>
            <a:r>
              <a:rPr lang="en-US" sz="1800" dirty="0" smtClean="0"/>
              <a:t>). </a:t>
            </a:r>
            <a:r>
              <a:rPr lang="en-US" sz="1800" i="1" dirty="0" smtClean="0"/>
              <a:t>Beginning </a:t>
            </a:r>
            <a:r>
              <a:rPr lang="en-US" sz="1800" i="1" dirty="0" smtClean="0"/>
              <a:t>qualitative research. </a:t>
            </a:r>
            <a:r>
              <a:rPr lang="en-US" sz="1800" dirty="0" smtClean="0"/>
              <a:t>Washington, D.C.:  </a:t>
            </a:r>
            <a:r>
              <a:rPr lang="en-US" sz="1800" dirty="0" err="1" smtClean="0"/>
              <a:t>Falmer</a:t>
            </a:r>
            <a:r>
              <a:rPr lang="en-US" sz="1800" dirty="0" smtClean="0"/>
              <a:t> Press.</a:t>
            </a:r>
            <a:endParaRPr lang="en-US" sz="1800" i="1" dirty="0" smtClean="0"/>
          </a:p>
          <a:p>
            <a:pPr>
              <a:buNone/>
            </a:pPr>
            <a:r>
              <a:rPr lang="en-US" sz="1800" dirty="0" err="1" smtClean="0"/>
              <a:t>McNiff</a:t>
            </a:r>
            <a:r>
              <a:rPr lang="en-US" sz="1800" dirty="0" smtClean="0"/>
              <a:t>, J. (2006). </a:t>
            </a:r>
            <a:r>
              <a:rPr lang="en-US" sz="1800" i="1" dirty="0" smtClean="0"/>
              <a:t>All You need to </a:t>
            </a:r>
            <a:r>
              <a:rPr lang="en-US" sz="1800" i="1" dirty="0"/>
              <a:t>k</a:t>
            </a:r>
            <a:r>
              <a:rPr lang="en-US" sz="1800" i="1" dirty="0" smtClean="0"/>
              <a:t>now </a:t>
            </a:r>
            <a:r>
              <a:rPr lang="en-US" sz="1800" i="1" dirty="0"/>
              <a:t>a</a:t>
            </a:r>
            <a:r>
              <a:rPr lang="en-US" sz="1800" i="1" dirty="0" smtClean="0"/>
              <a:t>bout </a:t>
            </a:r>
            <a:r>
              <a:rPr lang="en-US" sz="1800" i="1" dirty="0"/>
              <a:t>a</a:t>
            </a:r>
            <a:r>
              <a:rPr lang="en-US" sz="1800" i="1" dirty="0" smtClean="0"/>
              <a:t>ction </a:t>
            </a:r>
            <a:r>
              <a:rPr lang="en-US" sz="1800" i="1" dirty="0"/>
              <a:t>r</a:t>
            </a:r>
            <a:r>
              <a:rPr lang="en-US" sz="1800" i="1" dirty="0" smtClean="0"/>
              <a:t>esearch</a:t>
            </a:r>
            <a:r>
              <a:rPr lang="en-US" sz="1800" dirty="0" smtClean="0"/>
              <a:t>. London: Sage.  </a:t>
            </a:r>
          </a:p>
          <a:p>
            <a:pPr>
              <a:buNone/>
            </a:pPr>
            <a:r>
              <a:rPr lang="en-US" sz="1800" dirty="0" smtClean="0"/>
              <a:t>Rempel, H.G., Mellinger, M. &amp; Hussong-Christian, U. (2010). </a:t>
            </a:r>
            <a:r>
              <a:rPr lang="en-US" sz="1800" i="1" dirty="0" smtClean="0"/>
              <a:t>Graduate students’ space and service needs report</a:t>
            </a:r>
            <a:r>
              <a:rPr lang="en-US" sz="1800" dirty="0" smtClean="0"/>
              <a:t>. Corvallis, OR:  Oregon State University Libraries.  Retrieved from  </a:t>
            </a:r>
            <a:r>
              <a:rPr lang="en-US" sz="1900" dirty="0" smtClean="0"/>
              <a:t>http://hdl.handle.net/1957/15013</a:t>
            </a:r>
          </a:p>
          <a:p>
            <a:pPr>
              <a:buNone/>
            </a:pPr>
            <a:r>
              <a:rPr lang="en-US" sz="1800" dirty="0" err="1" smtClean="0"/>
              <a:t>Sagor</a:t>
            </a:r>
            <a:r>
              <a:rPr lang="en-US" sz="1800" dirty="0" smtClean="0"/>
              <a:t>, R. (2005). </a:t>
            </a:r>
            <a:r>
              <a:rPr lang="en-US" sz="1800" i="1" dirty="0" smtClean="0"/>
              <a:t>The </a:t>
            </a:r>
            <a:r>
              <a:rPr lang="en-US" sz="1800" i="1" dirty="0"/>
              <a:t>a</a:t>
            </a:r>
            <a:r>
              <a:rPr lang="en-US" sz="1800" i="1" dirty="0" smtClean="0"/>
              <a:t>ction research </a:t>
            </a:r>
            <a:r>
              <a:rPr lang="en-US" sz="1800" i="1" dirty="0"/>
              <a:t>g</a:t>
            </a:r>
            <a:r>
              <a:rPr lang="en-US" sz="1800" i="1" dirty="0" smtClean="0"/>
              <a:t>uidebook: A four-step </a:t>
            </a:r>
            <a:r>
              <a:rPr lang="en-US" sz="1800" i="1" dirty="0"/>
              <a:t>p</a:t>
            </a:r>
            <a:r>
              <a:rPr lang="en-US" sz="1800" i="1" dirty="0" smtClean="0"/>
              <a:t>rocess for educators and school </a:t>
            </a:r>
            <a:r>
              <a:rPr lang="en-US" sz="1800" i="1" dirty="0"/>
              <a:t>t</a:t>
            </a:r>
            <a:r>
              <a:rPr lang="en-US" sz="1800" i="1" dirty="0" smtClean="0"/>
              <a:t>eams</a:t>
            </a:r>
            <a:r>
              <a:rPr lang="en-US" sz="1800" dirty="0" smtClean="0"/>
              <a:t>. Thousand Oaks, CA: Corwin Press</a:t>
            </a:r>
            <a:r>
              <a:rPr lang="en-US" sz="1800" dirty="0" smtClean="0"/>
              <a:t>. </a:t>
            </a:r>
            <a:endParaRPr lang="en-US" sz="1800" dirty="0" smtClean="0"/>
          </a:p>
          <a:p>
            <a:pPr>
              <a:buNone/>
            </a:pPr>
            <a:r>
              <a:rPr lang="en-US" sz="1800" dirty="0" smtClean="0"/>
              <a:t>Trainer, J.F. (2004). Models and tools for strategic </a:t>
            </a:r>
            <a:r>
              <a:rPr lang="en-US" sz="1800" dirty="0" smtClean="0"/>
              <a:t>planning. </a:t>
            </a:r>
            <a:r>
              <a:rPr lang="en-US" sz="1800" i="1" dirty="0" smtClean="0"/>
              <a:t>New </a:t>
            </a:r>
            <a:r>
              <a:rPr lang="en-US" sz="1800" i="1" dirty="0" smtClean="0"/>
              <a:t>Directions for Institutional Research</a:t>
            </a:r>
            <a:r>
              <a:rPr lang="en-US" sz="1800" dirty="0" smtClean="0"/>
              <a:t>, </a:t>
            </a:r>
            <a:r>
              <a:rPr lang="en-US" sz="1800" i="1" dirty="0" smtClean="0"/>
              <a:t>2004 </a:t>
            </a:r>
            <a:r>
              <a:rPr lang="en-US" sz="1800" dirty="0" smtClean="0"/>
              <a:t>(123): 129-138</a:t>
            </a:r>
            <a:r>
              <a:rPr lang="en-US" sz="1800" i="1" dirty="0" smtClean="0"/>
              <a:t>. </a:t>
            </a:r>
            <a:r>
              <a:rPr lang="en-US" sz="1800" dirty="0" err="1" smtClean="0"/>
              <a:t>doi</a:t>
            </a:r>
            <a:r>
              <a:rPr lang="en-US" sz="1800" dirty="0" smtClean="0"/>
              <a:t>: 10.1002/ir.127</a:t>
            </a:r>
            <a:endParaRPr lang="en-US" sz="1800" i="1" dirty="0" smtClean="0"/>
          </a:p>
          <a:p>
            <a:pPr>
              <a:buNone/>
            </a:pPr>
            <a:endParaRPr lang="en-US" sz="1400" dirty="0" smtClean="0"/>
          </a:p>
          <a:p>
            <a:pPr>
              <a:buNone/>
            </a:pPr>
            <a:endParaRPr lang="en-US" sz="1200" i="1"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Photos</a:t>
            </a:r>
          </a:p>
          <a:p>
            <a:pPr>
              <a:buNone/>
            </a:pPr>
            <a:r>
              <a:rPr lang="en-US" sz="1900" dirty="0" smtClean="0"/>
              <a:t>Cats, http://cheezburger.com/View/3666062336</a:t>
            </a:r>
          </a:p>
          <a:p>
            <a:pPr>
              <a:buNone/>
            </a:pPr>
            <a:r>
              <a:rPr lang="en-US" sz="1900" dirty="0" smtClean="0"/>
              <a:t>Education Hall, </a:t>
            </a:r>
            <a:r>
              <a:rPr lang="en-US" sz="1800" dirty="0"/>
              <a:t>permission granted by OSU Archives, http://www.flickr.com/photos/osuarchives/2937640767</a:t>
            </a:r>
            <a:r>
              <a:rPr lang="en-US" sz="1800" dirty="0" smtClean="0"/>
              <a:t>/</a:t>
            </a:r>
            <a:endParaRPr lang="en-US" sz="1800" dirty="0"/>
          </a:p>
          <a:p>
            <a:pPr marL="0" indent="-457200">
              <a:spcBef>
                <a:spcPts val="0"/>
              </a:spcBef>
              <a:buNone/>
              <a:defRPr/>
            </a:pPr>
            <a:r>
              <a:rPr lang="en-US" sz="1900" dirty="0" smtClean="0"/>
              <a:t>Forest Progression images.  William </a:t>
            </a:r>
            <a:r>
              <a:rPr lang="en-US" sz="1900" dirty="0"/>
              <a:t>M. </a:t>
            </a:r>
            <a:r>
              <a:rPr lang="en-US" sz="1900" dirty="0" err="1"/>
              <a:t>Ciesla</a:t>
            </a:r>
            <a:r>
              <a:rPr lang="en-US" sz="1900" dirty="0"/>
              <a:t>, Forest Health Management International, </a:t>
            </a:r>
            <a:r>
              <a:rPr lang="en-US" sz="1900" dirty="0" smtClean="0"/>
              <a:t>Bugwood.org; Dave </a:t>
            </a:r>
            <a:r>
              <a:rPr lang="en-US" sz="1900" dirty="0"/>
              <a:t>Powell, USDA </a:t>
            </a:r>
            <a:r>
              <a:rPr lang="en-US" sz="1900" dirty="0" smtClean="0"/>
              <a:t>Forest Service, Bugwood.org; Richard </a:t>
            </a:r>
            <a:r>
              <a:rPr lang="en-US" sz="1900" dirty="0"/>
              <a:t>Webb, </a:t>
            </a:r>
            <a:r>
              <a:rPr lang="en-US" sz="1900" dirty="0" smtClean="0"/>
              <a:t>Self-employed </a:t>
            </a:r>
            <a:r>
              <a:rPr lang="en-US" sz="1900" dirty="0" err="1"/>
              <a:t>horticulurist</a:t>
            </a:r>
            <a:r>
              <a:rPr lang="en-US" sz="1900" dirty="0"/>
              <a:t>, </a:t>
            </a:r>
            <a:r>
              <a:rPr lang="en-US" sz="1900" dirty="0" smtClean="0"/>
              <a:t>Bugwood.org; Paul </a:t>
            </a:r>
            <a:r>
              <a:rPr lang="en-US" sz="1900" dirty="0"/>
              <a:t>Wray, Iowa State University, </a:t>
            </a:r>
            <a:r>
              <a:rPr lang="en-US" sz="1900" dirty="0" smtClean="0"/>
              <a:t>Bugwood.org</a:t>
            </a:r>
            <a:endParaRPr lang="en-US" sz="1900" dirty="0"/>
          </a:p>
          <a:p>
            <a:pPr marL="0" indent="0">
              <a:spcBef>
                <a:spcPts val="0"/>
              </a:spcBef>
              <a:buNone/>
              <a:defRPr/>
            </a:pPr>
            <a:r>
              <a:rPr lang="en-US" sz="1900" dirty="0" err="1" smtClean="0"/>
              <a:t>Spiekermann</a:t>
            </a:r>
            <a:r>
              <a:rPr lang="en-US" sz="1900" dirty="0" smtClean="0"/>
              <a:t> House Numbers, Flickr user </a:t>
            </a:r>
            <a:r>
              <a:rPr lang="en-US" sz="1900" dirty="0" err="1" smtClean="0"/>
              <a:t>Stewf</a:t>
            </a:r>
            <a:r>
              <a:rPr lang="en-US" sz="1900" dirty="0" smtClean="0"/>
              <a:t>, http://www.flickr.com/photos/stewf/2026818238/</a:t>
            </a:r>
          </a:p>
          <a:p>
            <a:pPr>
              <a:buNone/>
            </a:pPr>
            <a:r>
              <a:rPr lang="en-US" sz="1900" dirty="0" smtClean="0"/>
              <a:t>The Valley Library, Flickr user Valley Library (Oregon State University), http://www.flickr.com/photos/osuvalleylibrary/455894463</a:t>
            </a:r>
          </a:p>
          <a:p>
            <a:pPr>
              <a:buNone/>
            </a:pPr>
            <a:r>
              <a:rPr lang="en-US" sz="1900" dirty="0" smtClean="0"/>
              <a:t>The Valley Library Rotunda, OSU Libraries photo.</a:t>
            </a:r>
            <a:endParaRPr lang="en-US" sz="1200" dirty="0" smtClean="0"/>
          </a:p>
          <a:p>
            <a:pPr>
              <a:buNone/>
            </a:pPr>
            <a:endParaRPr lang="en-US" sz="1200" dirty="0" smtClean="0"/>
          </a:p>
          <a:p>
            <a:pPr>
              <a:buNone/>
            </a:pPr>
            <a:endParaRPr lang="en-US" sz="12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0" y="228600"/>
            <a:ext cx="5105400" cy="1162050"/>
          </a:xfrm>
        </p:spPr>
        <p:txBody>
          <a:bodyPr>
            <a:noAutofit/>
          </a:bodyPr>
          <a:lstStyle/>
          <a:p>
            <a:r>
              <a:rPr lang="en-US" sz="4000" dirty="0" smtClean="0"/>
              <a:t>Library Examples</a:t>
            </a:r>
            <a:endParaRPr lang="en-US" sz="4000" dirty="0"/>
          </a:p>
        </p:txBody>
      </p:sp>
      <p:sp>
        <p:nvSpPr>
          <p:cNvPr id="3" name="Content Placeholder 2"/>
          <p:cNvSpPr>
            <a:spLocks noGrp="1"/>
          </p:cNvSpPr>
          <p:nvPr>
            <p:ph idx="1"/>
          </p:nvPr>
        </p:nvSpPr>
        <p:spPr>
          <a:xfrm>
            <a:off x="3581400" y="1676400"/>
            <a:ext cx="5111750" cy="4405313"/>
          </a:xfrm>
        </p:spPr>
        <p:txBody>
          <a:bodyPr>
            <a:normAutofit/>
          </a:bodyPr>
          <a:lstStyle/>
          <a:p>
            <a:r>
              <a:rPr lang="en-US" dirty="0" smtClean="0"/>
              <a:t>Gate counts</a:t>
            </a:r>
          </a:p>
          <a:p>
            <a:r>
              <a:rPr lang="en-US" dirty="0" smtClean="0"/>
              <a:t>Space counts</a:t>
            </a:r>
          </a:p>
          <a:p>
            <a:r>
              <a:rPr lang="en-US" dirty="0" smtClean="0"/>
              <a:t>Circulation statistics</a:t>
            </a:r>
          </a:p>
          <a:p>
            <a:r>
              <a:rPr lang="en-US" dirty="0" smtClean="0"/>
              <a:t>Instruction statistics</a:t>
            </a:r>
          </a:p>
          <a:p>
            <a:r>
              <a:rPr lang="en-US" dirty="0" smtClean="0"/>
              <a:t>Surveys (defined-response)</a:t>
            </a:r>
          </a:p>
          <a:p>
            <a:pPr>
              <a:buNone/>
            </a:pPr>
            <a:endParaRPr lang="en-US" dirty="0" smtClean="0"/>
          </a:p>
          <a:p>
            <a:pPr>
              <a:buNone/>
            </a:pPr>
            <a:endParaRPr lang="en-US" dirty="0"/>
          </a:p>
        </p:txBody>
      </p:sp>
      <p:sp>
        <p:nvSpPr>
          <p:cNvPr id="7" name="Text Placeholder 6"/>
          <p:cNvSpPr>
            <a:spLocks noGrp="1"/>
          </p:cNvSpPr>
          <p:nvPr>
            <p:ph type="body" sz="half" idx="2"/>
          </p:nvPr>
        </p:nvSpPr>
        <p:spPr/>
        <p:txBody>
          <a:bodyPr/>
          <a:lstStyle/>
          <a:p>
            <a:endParaRPr lang="en-US" dirty="0"/>
          </a:p>
        </p:txBody>
      </p:sp>
      <p:pic>
        <p:nvPicPr>
          <p:cNvPr id="8" name="Picture 7" descr="2026818238_5436f5a54c.jpg"/>
          <p:cNvPicPr>
            <a:picLocks noChangeAspect="1"/>
          </p:cNvPicPr>
          <p:nvPr/>
        </p:nvPicPr>
        <p:blipFill>
          <a:blip r:embed="rId3" cstate="print"/>
          <a:stretch>
            <a:fillRect/>
          </a:stretch>
        </p:blipFill>
        <p:spPr>
          <a:xfrm>
            <a:off x="457200" y="1752600"/>
            <a:ext cx="2887337" cy="28757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4572000" y="533400"/>
            <a:ext cx="4267200" cy="3200400"/>
          </a:xfrm>
          <a:prstGeom prst="wedgeEllipseCallout">
            <a:avLst>
              <a:gd name="adj1" fmla="val -34353"/>
              <a:gd name="adj2" fmla="val 6758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have to share an office with 12 other grad students and we only have 3 computers to use.</a:t>
            </a:r>
            <a:endParaRPr lang="en-US" dirty="0"/>
          </a:p>
        </p:txBody>
      </p:sp>
      <p:sp>
        <p:nvSpPr>
          <p:cNvPr id="6" name="Oval Callout 5"/>
          <p:cNvSpPr/>
          <p:nvPr/>
        </p:nvSpPr>
        <p:spPr>
          <a:xfrm>
            <a:off x="533400" y="762000"/>
            <a:ext cx="2895600" cy="2057400"/>
          </a:xfrm>
          <a:prstGeom prst="wedgeEllipseCallout">
            <a:avLst>
              <a:gd name="adj1" fmla="val 61865"/>
              <a:gd name="adj2" fmla="val 5222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have my own office and computer with dual monitors.</a:t>
            </a:r>
            <a:endParaRPr lang="en-US" dirty="0"/>
          </a:p>
        </p:txBody>
      </p:sp>
      <p:sp>
        <p:nvSpPr>
          <p:cNvPr id="7" name="Oval Callout 6"/>
          <p:cNvSpPr/>
          <p:nvPr/>
        </p:nvSpPr>
        <p:spPr>
          <a:xfrm>
            <a:off x="2514600" y="3581400"/>
            <a:ext cx="1981200" cy="990600"/>
          </a:xfrm>
          <a:prstGeom prst="wedgeEllipseCallout">
            <a:avLst>
              <a:gd name="adj1" fmla="val 19759"/>
              <a:gd name="adj2" fmla="val -9486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need a bigger monitor.</a:t>
            </a:r>
            <a:endParaRPr lang="en-US" dirty="0"/>
          </a:p>
        </p:txBody>
      </p:sp>
      <p:sp>
        <p:nvSpPr>
          <p:cNvPr id="8" name="Title 1"/>
          <p:cNvSpPr txBox="1">
            <a:spLocks/>
          </p:cNvSpPr>
          <p:nvPr/>
        </p:nvSpPr>
        <p:spPr>
          <a:xfrm>
            <a:off x="914400" y="5029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Qualitative  Research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0" y="228600"/>
            <a:ext cx="5105400" cy="1162050"/>
          </a:xfrm>
        </p:spPr>
        <p:txBody>
          <a:bodyPr>
            <a:noAutofit/>
          </a:bodyPr>
          <a:lstStyle/>
          <a:p>
            <a:r>
              <a:rPr lang="en-US" sz="4000" dirty="0" smtClean="0"/>
              <a:t>Library Examples</a:t>
            </a:r>
            <a:endParaRPr lang="en-US" sz="4000" dirty="0"/>
          </a:p>
        </p:txBody>
      </p:sp>
      <p:sp>
        <p:nvSpPr>
          <p:cNvPr id="3" name="Content Placeholder 2"/>
          <p:cNvSpPr>
            <a:spLocks noGrp="1"/>
          </p:cNvSpPr>
          <p:nvPr>
            <p:ph idx="1"/>
          </p:nvPr>
        </p:nvSpPr>
        <p:spPr>
          <a:xfrm>
            <a:off x="3581400" y="1676400"/>
            <a:ext cx="5111750" cy="4405313"/>
          </a:xfrm>
        </p:spPr>
        <p:txBody>
          <a:bodyPr>
            <a:normAutofit/>
          </a:bodyPr>
          <a:lstStyle/>
          <a:p>
            <a:r>
              <a:rPr lang="en-US" dirty="0" smtClean="0"/>
              <a:t>Focus groups</a:t>
            </a:r>
          </a:p>
          <a:p>
            <a:r>
              <a:rPr lang="en-US" dirty="0" smtClean="0"/>
              <a:t>Personal interviews</a:t>
            </a:r>
          </a:p>
          <a:p>
            <a:r>
              <a:rPr lang="en-US" dirty="0" smtClean="0"/>
              <a:t>Surveys (open-response)</a:t>
            </a:r>
          </a:p>
          <a:p>
            <a:r>
              <a:rPr lang="en-US" dirty="0" smtClean="0"/>
              <a:t>Observational studies</a:t>
            </a:r>
          </a:p>
          <a:p>
            <a:r>
              <a:rPr lang="en-US" dirty="0" smtClean="0"/>
              <a:t>Photo diaries</a:t>
            </a:r>
          </a:p>
          <a:p>
            <a:pPr>
              <a:buNone/>
            </a:pPr>
            <a:endParaRPr lang="en-US" dirty="0" smtClean="0"/>
          </a:p>
          <a:p>
            <a:pPr>
              <a:buNone/>
            </a:pPr>
            <a:endParaRPr lang="en-US" dirty="0"/>
          </a:p>
        </p:txBody>
      </p:sp>
      <p:sp>
        <p:nvSpPr>
          <p:cNvPr id="9" name="Text Placeholder 8"/>
          <p:cNvSpPr>
            <a:spLocks noGrp="1"/>
          </p:cNvSpPr>
          <p:nvPr>
            <p:ph type="body" sz="half" idx="2"/>
          </p:nvPr>
        </p:nvSpPr>
        <p:spPr>
          <a:xfrm>
            <a:off x="609600" y="1600200"/>
            <a:ext cx="2743200" cy="2908300"/>
          </a:xfrm>
          <a:prstGeom prst="wedgeEllipseCallout">
            <a:avLst>
              <a:gd name="adj1" fmla="val -34353"/>
              <a:gd name="adj2" fmla="val 6758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Best Practices</a:t>
            </a:r>
            <a:endParaRPr lang="en-US" dirty="0"/>
          </a:p>
        </p:txBody>
      </p:sp>
      <p:sp>
        <p:nvSpPr>
          <p:cNvPr id="3" name="Content Placeholder 2"/>
          <p:cNvSpPr>
            <a:spLocks noGrp="1"/>
          </p:cNvSpPr>
          <p:nvPr>
            <p:ph sz="half" idx="1"/>
          </p:nvPr>
        </p:nvSpPr>
        <p:spPr/>
        <p:txBody>
          <a:bodyPr>
            <a:normAutofit/>
          </a:bodyPr>
          <a:lstStyle/>
          <a:p>
            <a:r>
              <a:rPr lang="en-US" dirty="0" smtClean="0"/>
              <a:t>Best for observations that are not easily reduced to numbers</a:t>
            </a:r>
          </a:p>
          <a:p>
            <a:r>
              <a:rPr lang="en-US" dirty="0"/>
              <a:t>Probe aspects of a particular issue</a:t>
            </a:r>
          </a:p>
          <a:p>
            <a:r>
              <a:rPr lang="en-US" dirty="0" smtClean="0"/>
              <a:t>Generate questions for a subsequent survey</a:t>
            </a:r>
          </a:p>
          <a:p>
            <a:r>
              <a:rPr lang="en-US" dirty="0" smtClean="0"/>
              <a:t>Generalizable? Be careful about that.</a:t>
            </a:r>
          </a:p>
          <a:p>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72000" y="1600200"/>
            <a:ext cx="4038600" cy="3037027"/>
          </a:xfrm>
        </p:spPr>
      </p:pic>
      <p:sp>
        <p:nvSpPr>
          <p:cNvPr id="4" name="TextBox 3"/>
          <p:cNvSpPr txBox="1"/>
          <p:nvPr/>
        </p:nvSpPr>
        <p:spPr>
          <a:xfrm>
            <a:off x="4546600" y="4766846"/>
            <a:ext cx="3962400" cy="338554"/>
          </a:xfrm>
          <a:prstGeom prst="rect">
            <a:avLst/>
          </a:prstGeom>
          <a:noFill/>
        </p:spPr>
        <p:txBody>
          <a:bodyPr wrap="square" rtlCol="0">
            <a:spAutoFit/>
          </a:bodyPr>
          <a:lstStyle/>
          <a:p>
            <a:pPr algn="r"/>
            <a:r>
              <a:rPr lang="en-US" sz="1600" u="sng" dirty="0">
                <a:hlinkClick r:id="rId4"/>
              </a:rPr>
              <a:t>http://cheezburger.com/View/3666062336</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1958489111"/>
              </p:ext>
            </p:extLst>
          </p:nvPr>
        </p:nvGraphicFramePr>
        <p:xfrm>
          <a:off x="847321" y="381000"/>
          <a:ext cx="7229879" cy="5323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552700" y="4691390"/>
            <a:ext cx="4038600" cy="646331"/>
          </a:xfrm>
          <a:prstGeom prst="rect">
            <a:avLst/>
          </a:prstGeom>
          <a:noFill/>
        </p:spPr>
        <p:txBody>
          <a:bodyPr wrap="square" rtlCol="0">
            <a:spAutoFit/>
          </a:bodyPr>
          <a:lstStyle/>
          <a:p>
            <a:r>
              <a:rPr lang="en-US" sz="3600" dirty="0" smtClean="0">
                <a:solidFill>
                  <a:schemeClr val="bg1"/>
                </a:solidFill>
              </a:rPr>
              <a:t>Interview</a:t>
            </a:r>
            <a:r>
              <a:rPr lang="en-US" sz="3600" dirty="0" smtClean="0"/>
              <a:t> </a:t>
            </a:r>
            <a:endParaRPr lang="en-US" sz="3600" dirty="0"/>
          </a:p>
        </p:txBody>
      </p:sp>
    </p:spTree>
    <p:extLst>
      <p:ext uri="{BB962C8B-B14F-4D97-AF65-F5344CB8AC3E}">
        <p14:creationId xmlns:p14="http://schemas.microsoft.com/office/powerpoint/2010/main" xmlns="" val="424826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5319</Words>
  <Application>Microsoft Office PowerPoint</Application>
  <PresentationFormat>On-screen Show (4:3)</PresentationFormat>
  <Paragraphs>475</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OSUtheme</vt:lpstr>
      <vt:lpstr>They Blinded Me With Science:  Turning Qualitative Research Into Action </vt:lpstr>
      <vt:lpstr>Introduction</vt:lpstr>
      <vt:lpstr>Slide 3</vt:lpstr>
      <vt:lpstr>Quantitative  Research</vt:lpstr>
      <vt:lpstr>Library Examples</vt:lpstr>
      <vt:lpstr>Slide 6</vt:lpstr>
      <vt:lpstr>Library Examples</vt:lpstr>
      <vt:lpstr>Best Practices</vt:lpstr>
      <vt:lpstr>Slide 9</vt:lpstr>
      <vt:lpstr>How to Turn Research into Reality</vt:lpstr>
      <vt:lpstr>Case Study:  Our Experience with  Qualitative Data</vt:lpstr>
      <vt:lpstr>Slide 12</vt:lpstr>
      <vt:lpstr>Group Work</vt:lpstr>
      <vt:lpstr>Report Back</vt:lpstr>
      <vt:lpstr>From OUR DATA to ACTION ITEMS</vt:lpstr>
      <vt:lpstr>Slide 16</vt:lpstr>
      <vt:lpstr>Slide 17</vt:lpstr>
      <vt:lpstr>Slide 18</vt:lpstr>
      <vt:lpstr>Slide 19</vt:lpstr>
      <vt:lpstr>Slide 20</vt:lpstr>
      <vt:lpstr>Analysis Models</vt:lpstr>
      <vt:lpstr>Models </vt:lpstr>
      <vt:lpstr>SWOT &amp; Tows</vt:lpstr>
      <vt:lpstr>SWOT </vt:lpstr>
      <vt:lpstr>TOWS </vt:lpstr>
      <vt:lpstr>Action Research </vt:lpstr>
      <vt:lpstr>Slide 27</vt:lpstr>
      <vt:lpstr>Slide 28</vt:lpstr>
      <vt:lpstr>Slide 29</vt:lpstr>
      <vt:lpstr>Slide 30</vt:lpstr>
      <vt:lpstr>Slide 31</vt:lpstr>
      <vt:lpstr>Slide 32</vt:lpstr>
      <vt:lpstr>Participatory Research </vt:lpstr>
      <vt:lpstr>Key Features</vt:lpstr>
      <vt:lpstr>Community Based Participatory Research (CBPR)</vt:lpstr>
      <vt:lpstr>Slide 36</vt:lpstr>
      <vt:lpstr>Group Work Redux</vt:lpstr>
      <vt:lpstr>Report Back</vt:lpstr>
      <vt:lpstr>Conclusion</vt:lpstr>
      <vt:lpstr>Slide 40</vt:lpstr>
      <vt:lpstr>Determine Priorities</vt:lpstr>
      <vt:lpstr>Take Action</vt:lpstr>
      <vt:lpstr>Questions, Comments</vt:lpstr>
      <vt:lpstr>References &amp; Photo Credits</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Blinded Me With Science:  Turning Qualitative Research Into Action </dc:title>
  <dc:creator>rempelh</dc:creator>
  <cp:lastModifiedBy>Uta Hussong</cp:lastModifiedBy>
  <cp:revision>112</cp:revision>
  <dcterms:created xsi:type="dcterms:W3CDTF">2011-03-16T00:19:08Z</dcterms:created>
  <dcterms:modified xsi:type="dcterms:W3CDTF">2011-04-11T22:57:36Z</dcterms:modified>
</cp:coreProperties>
</file>