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3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3CCA2-E9EE-403F-AAA4-0E3DC5211E2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FC6AF-97EC-4FFB-8FFD-3E9C8594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FC6AF-97EC-4FFB-8FFD-3E9C85944F9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60B-1224-40EC-81CA-7D0F9328BAD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7FC1-9C78-4DC5-A962-322A32818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60B-1224-40EC-81CA-7D0F9328BAD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7FC1-9C78-4DC5-A962-322A32818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60B-1224-40EC-81CA-7D0F9328BAD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7FC1-9C78-4DC5-A962-322A32818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60B-1224-40EC-81CA-7D0F9328BAD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7FC1-9C78-4DC5-A962-322A32818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60B-1224-40EC-81CA-7D0F9328BAD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7FC1-9C78-4DC5-A962-322A32818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60B-1224-40EC-81CA-7D0F9328BAD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7FC1-9C78-4DC5-A962-322A32818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60B-1224-40EC-81CA-7D0F9328BAD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7FC1-9C78-4DC5-A962-322A32818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60B-1224-40EC-81CA-7D0F9328BAD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7FC1-9C78-4DC5-A962-322A32818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60B-1224-40EC-81CA-7D0F9328BAD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7FC1-9C78-4DC5-A962-322A32818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60B-1224-40EC-81CA-7D0F9328BAD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7FC1-9C78-4DC5-A962-322A32818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560B-1224-40EC-81CA-7D0F9328BAD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7FC1-9C78-4DC5-A962-322A32818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1560B-1224-40EC-81CA-7D0F9328BADF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C7FC1-9C78-4DC5-A962-322A32818F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Total Project Cost: 			</a:t>
            </a:r>
            <a:r>
              <a:rPr lang="en-US" dirty="0" smtClean="0"/>
              <a:t>	$</a:t>
            </a:r>
            <a:r>
              <a:rPr lang="en-US" dirty="0"/>
              <a:t>30,450</a:t>
            </a:r>
          </a:p>
          <a:p>
            <a:pPr lvl="0"/>
            <a:r>
              <a:rPr lang="en-US" dirty="0"/>
              <a:t>Library In-kind Contribution		     2,600</a:t>
            </a:r>
          </a:p>
          <a:p>
            <a:pPr lvl="0"/>
            <a:r>
              <a:rPr lang="en-US" dirty="0"/>
              <a:t>Pledge from Cascade President/DOI   </a:t>
            </a:r>
            <a:r>
              <a:rPr lang="en-US" u="sng" dirty="0"/>
              <a:t>    5,000</a:t>
            </a:r>
            <a:endParaRPr lang="en-US" dirty="0"/>
          </a:p>
          <a:p>
            <a:r>
              <a:rPr lang="en-US" dirty="0"/>
              <a:t>Total request from GIF			$22,850.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2-Hour Reserves, November</a:t>
            </a:r>
            <a:endParaRPr lang="en-US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913" y="2514600"/>
            <a:ext cx="7884887" cy="237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2-Hour Reserves, Dec</a:t>
            </a:r>
            <a:endParaRPr 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81475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2-Hour Reserves, Fall Quarter</a:t>
            </a:r>
            <a:endParaRPr lang="en-US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1905001"/>
            <a:ext cx="798507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Circulation per Title- Grant texts only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044957"/>
            <a:ext cx="4800600" cy="3953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“Sustainable” use, adjusted for errors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825670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All Reserve Use at all Campuses rose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46454"/>
            <a:ext cx="7162800" cy="4839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E-Books that were Required Texts</a:t>
            </a:r>
            <a:endParaRPr lang="en-US" dirty="0"/>
          </a:p>
        </p:txBody>
      </p:sp>
      <p:pic>
        <p:nvPicPr>
          <p:cNvPr id="2048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864523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 learned in Purchasing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85% of titles were known by the bookstore by the federal deadline of June.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Money was difficult to track and transfer from ASPCC to Library to Bookstore.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Poor communication led to overspending by about $1400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Underestimated time to process- let acquisitions do it next time.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Hard to plan workflows- be flexible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Start as early as possible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Bookstore schedule and workflow doesn’t always jibe with library schedule and workflow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Library errors complicated bookstore staff’s life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Bookstore errors complicated library staff’s life</a:t>
            </a:r>
          </a:p>
          <a:p>
            <a:r>
              <a:rPr lang="en-US" dirty="0" smtClean="0"/>
              <a:t>Finding temporary labor with reserves processing skills could be a problem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Learned the Hard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Start as early as possible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Keep everyone informed (silos came into play)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Have acquisitions done by acquisitions</a:t>
            </a:r>
          </a:p>
          <a:p>
            <a:r>
              <a:rPr lang="en-US" dirty="0" smtClean="0"/>
              <a:t>Define exclusions beforehand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DEFINE SUCCESS BEFOREHAND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867" y="1143000"/>
            <a:ext cx="870121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Budget Request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en-US" dirty="0" smtClean="0"/>
              <a:t>Success or Failure?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762000"/>
            <a:ext cx="7235789" cy="493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8543698" cy="473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199438" cy="602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846581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3" y="533400"/>
          <a:ext cx="7619995" cy="5791205"/>
        </p:xfrm>
        <a:graphic>
          <a:graphicData uri="http://schemas.openxmlformats.org/drawingml/2006/table">
            <a:tbl>
              <a:tblPr/>
              <a:tblGrid>
                <a:gridCol w="990984"/>
                <a:gridCol w="615757"/>
                <a:gridCol w="615757"/>
                <a:gridCol w="1029469"/>
                <a:gridCol w="952500"/>
                <a:gridCol w="615757"/>
                <a:gridCol w="615757"/>
                <a:gridCol w="952500"/>
                <a:gridCol w="615757"/>
                <a:gridCol w="615757"/>
              </a:tblGrid>
              <a:tr h="448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Course</a:t>
                      </a:r>
                    </a:p>
                  </a:txBody>
                  <a:tcPr marL="7419" marR="7419" marT="7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Text</a:t>
                      </a:r>
                    </a:p>
                  </a:txBody>
                  <a:tcPr marL="7419" marR="7419" marT="7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19" marR="7419" marT="7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19" marR="7419" marT="7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Reason</a:t>
                      </a:r>
                    </a:p>
                  </a:txBody>
                  <a:tcPr marL="7419" marR="7419" marT="7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19" marR="7419" marT="7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19" marR="7419" marT="7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Note</a:t>
                      </a:r>
                    </a:p>
                  </a:txBody>
                  <a:tcPr marL="7419" marR="7419" marT="7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19" marR="7419" marT="7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19" marR="7419" marT="74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85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 103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Toward a new psychology of women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received yet.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97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 150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Basic Counseling Skills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Workbook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Check!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54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 152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Participant Manual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Workbook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Check!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98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 152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Groups: Process and Practice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received yet.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 need to buy 2010, 9780495600763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98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 153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Theorey and Practice of Counseling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received yet.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9780495102083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5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 154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Being Logical (McInerny)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Available as ebook in library catalog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98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 154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Applying ASAM DVD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received yet.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9780785478454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5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 250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You Just Don't Understand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Library owns, but course not listed in catalog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54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5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 101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Oregon Adminsitrative Rules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http://arcweb.sos.state.or.us/banners/rules.htm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5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 101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Oregon Revised Statutes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http://www.leg.state.or.us/ors/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85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 201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Electric Motor Control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received yet.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5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 224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Understanding the NEC v1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Workbook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check!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5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 224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NEC 2008 Fast Tabs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National Electrical Code is found online in NFPA. Check with Librarian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54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5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ART 213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History of Modern Art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 of stock in bookstore- Distance ed. Class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54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5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ATH 103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Katun: Twenty Year Journey…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 of stock in bookstore- Catalog says 'available' but NOS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54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ATH 103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Absolutely True Diary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Mislabeled as ART 103. In process of being re-labeled.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54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98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 211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Accounting Custom Edition ISBN 9780558506834- 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edition we don't yet have. 9780558506834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Old edition, used in some classes is available.</a:t>
                      </a: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9" marR="7419" marT="74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2-Hour Reserves Use, Sept</a:t>
            </a:r>
            <a:endParaRPr lang="en-US" dirty="0"/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667000"/>
            <a:ext cx="8509863" cy="264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2-Hour Reserves Use, October</a:t>
            </a:r>
            <a:endParaRPr 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1"/>
            <a:ext cx="805647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423</Words>
  <Application>Microsoft Office PowerPoint</Application>
  <PresentationFormat>On-screen Show (4:3)</PresentationFormat>
  <Paragraphs>108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Budget</vt:lpstr>
      <vt:lpstr>Initial Budget Request</vt:lpstr>
      <vt:lpstr>Slide 3</vt:lpstr>
      <vt:lpstr>Slide 4</vt:lpstr>
      <vt:lpstr>Slide 5</vt:lpstr>
      <vt:lpstr>Slide 6</vt:lpstr>
      <vt:lpstr>Slide 7</vt:lpstr>
      <vt:lpstr>2-Hour Reserves Use, Sept</vt:lpstr>
      <vt:lpstr>2-Hour Reserves Use, October</vt:lpstr>
      <vt:lpstr>2-Hour Reserves, November</vt:lpstr>
      <vt:lpstr>2-Hour Reserves, Dec</vt:lpstr>
      <vt:lpstr>2-Hour Reserves, Fall Quarter</vt:lpstr>
      <vt:lpstr>Circulation per Title- Grant texts only</vt:lpstr>
      <vt:lpstr>“Sustainable” use, adjusted for errors</vt:lpstr>
      <vt:lpstr>All Reserve Use at all Campuses rose</vt:lpstr>
      <vt:lpstr>E-Books that were Required Texts</vt:lpstr>
      <vt:lpstr>Lessons learned in Purchasing</vt:lpstr>
      <vt:lpstr>Physical Processing</vt:lpstr>
      <vt:lpstr>Things Learned the Hard Way</vt:lpstr>
      <vt:lpstr>Success or Failure?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Budget Request</dc:title>
  <dc:creator>support</dc:creator>
  <cp:lastModifiedBy>support</cp:lastModifiedBy>
  <cp:revision>34</cp:revision>
  <dcterms:created xsi:type="dcterms:W3CDTF">2011-04-07T02:09:37Z</dcterms:created>
  <dcterms:modified xsi:type="dcterms:W3CDTF">2011-04-08T02:32:31Z</dcterms:modified>
</cp:coreProperties>
</file>