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CAC5-FF32-4083-8BE7-1E22908938EB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165C7-54D4-4E7F-9D3D-AD5F15412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228E-439D-4642-9030-74FE15E0C8FB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FCC36-8F70-485A-B682-DBAA28473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AE45-07DD-460F-BE00-ADD90A56FDC6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28FD-EC6E-4C20-B1A5-254CCD893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F014-2DB9-4411-ACC4-5EB96F33AF96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B1A0-CE81-401B-9565-AA1A3C755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8792-A5FA-425B-8533-09B9D2FCD624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1E39D-157E-4C79-BD72-C6D13EF7AF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2782A-1FAE-4D16-BAE3-A0F85679AFBF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E69F-8D17-4331-AFB2-C2FEE7327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E5353-9BED-497E-BB2A-459D8DC512CB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764E-39B3-40BD-9EFB-7C88FBF8D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A410-9B0E-4250-866D-E246617B2F34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28A1-1244-42E3-A0FB-75308931C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C6552-F15D-489B-B930-27CADD0AEC42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FE95-324B-4FD8-A713-B5B69D159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40CF-9917-42DD-8CB3-1A6BD86E0967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2474-716B-47DE-9E4C-38BAE37BD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7278-38C5-4E0C-8280-7F199804A870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E7C09-82D1-4B36-BD5F-EBED465F39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38366E-C612-474D-B789-A221918127D7}" type="datetimeFigureOut">
              <a:rPr lang="en-US"/>
              <a:pPr>
                <a:defRPr/>
              </a:pPr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A8EC5C-AFD8-4335-897D-34A1C44AF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10 Years of L-net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Personal reflections from a librarian.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Art Hendricks,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PSU Library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L-net work well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librarians are what make L-net work</a:t>
            </a:r>
          </a:p>
          <a:p>
            <a:pPr eaLnBrk="1" hangingPunct="1"/>
            <a:r>
              <a:rPr lang="en-US" smtClean="0"/>
              <a:t>Having a local queue is helpful</a:t>
            </a:r>
          </a:p>
          <a:p>
            <a:pPr eaLnBrk="1" hangingPunct="1"/>
            <a:r>
              <a:rPr lang="en-US" smtClean="0"/>
              <a:t>Seamlessly integrating SMS text messaging into the local queue</a:t>
            </a:r>
          </a:p>
          <a:p>
            <a:pPr eaLnBrk="1" hangingPunct="1"/>
            <a:r>
              <a:rPr lang="en-US" smtClean="0"/>
              <a:t>Marking chats for follow-up</a:t>
            </a:r>
          </a:p>
          <a:p>
            <a:pPr eaLnBrk="1" hangingPunct="1"/>
            <a:r>
              <a:rPr lang="en-US" smtClean="0"/>
              <a:t>Mentoring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could be better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Patrons think they are getting a librarian from their library</a:t>
            </a:r>
          </a:p>
          <a:p>
            <a:pPr eaLnBrk="1" hangingPunct="1"/>
            <a:r>
              <a:rPr lang="en-US" smtClean="0"/>
              <a:t>Homework help</a:t>
            </a:r>
          </a:p>
          <a:p>
            <a:pPr eaLnBrk="1" hangingPunct="1"/>
            <a:r>
              <a:rPr lang="en-US" smtClean="0"/>
              <a:t>Policy constraints between different libraries</a:t>
            </a:r>
          </a:p>
          <a:p>
            <a:pPr eaLnBrk="1" hangingPunct="1"/>
            <a:r>
              <a:rPr lang="en-US" smtClean="0"/>
              <a:t>Pranksters</a:t>
            </a:r>
          </a:p>
          <a:p>
            <a:pPr eaLnBrk="1" hangingPunct="1"/>
            <a:r>
              <a:rPr lang="en-US" smtClean="0"/>
              <a:t>Better software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Thoughts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Hopefully funding will continue</a:t>
            </a:r>
          </a:p>
          <a:p>
            <a:pPr eaLnBrk="1" hangingPunct="1"/>
            <a:r>
              <a:rPr lang="en-US" smtClean="0"/>
              <a:t>More specialized training</a:t>
            </a:r>
          </a:p>
          <a:p>
            <a:pPr eaLnBrk="1" hangingPunct="1"/>
            <a:r>
              <a:rPr lang="en-US" smtClean="0"/>
              <a:t>Discussion forum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81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10 Years of L-net</vt:lpstr>
      <vt:lpstr>What makes L-net work well</vt:lpstr>
      <vt:lpstr>What could be better</vt:lpstr>
      <vt:lpstr>Final Thoughts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Years of L-net</dc:title>
  <dc:creator>Art</dc:creator>
  <cp:lastModifiedBy>Library Computer Services</cp:lastModifiedBy>
  <cp:revision>17</cp:revision>
  <dcterms:created xsi:type="dcterms:W3CDTF">2013-04-26T17:00:57Z</dcterms:created>
  <dcterms:modified xsi:type="dcterms:W3CDTF">2013-05-03T00:28:53Z</dcterms:modified>
</cp:coreProperties>
</file>