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59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AFFDF-7A83-4470-ABAD-32AD8255E9F4}" type="datetimeFigureOut">
              <a:rPr lang="en-US"/>
              <a:pPr>
                <a:defRPr/>
              </a:pPr>
              <a:t>5/2/2013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95F7853-817F-49BF-BA5E-1C30FD3F0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6406-2B44-4064-8619-37E7A8AB34E9}" type="datetimeFigureOut">
              <a:rPr lang="en-US"/>
              <a:pPr>
                <a:defRPr/>
              </a:pPr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DC94-B053-49DB-B97A-D582115DE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AD217-B70B-406F-A33E-BB8D93FD80A9}" type="datetimeFigureOut">
              <a:rPr lang="en-US"/>
              <a:pPr>
                <a:defRPr/>
              </a:pPr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DBED-D986-484A-A68D-E4515D8E3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0A0AE-B56E-46CD-8DE7-D9A21B40E725}" type="datetimeFigureOut">
              <a:rPr lang="en-US"/>
              <a:pPr>
                <a:defRPr/>
              </a:pPr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EB2A3-049A-407E-BE12-C37E6AD4C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203FA-CCEF-4332-86BA-9940E6666840}" type="datetimeFigureOut">
              <a:rPr lang="en-US"/>
              <a:pPr>
                <a:defRPr/>
              </a:pPr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7ED80-E14D-4C62-B17B-3100489B5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C8627-600C-441B-B45B-78BADF5A232C}" type="datetimeFigureOut">
              <a:rPr lang="en-US"/>
              <a:pPr>
                <a:defRPr/>
              </a:pPr>
              <a:t>5/2/2013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68C5E-B5A2-42C7-B807-B2B33F3A0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C48AE-F078-4738-A4F4-0AA264F71A43}" type="datetimeFigureOut">
              <a:rPr lang="en-US"/>
              <a:pPr>
                <a:defRPr/>
              </a:pPr>
              <a:t>5/2/2013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90A4B-3B08-4EDF-B285-1BC338E87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66CEA-5CD0-46A8-BD70-F640D312F410}" type="datetimeFigureOut">
              <a:rPr lang="en-US"/>
              <a:pPr>
                <a:defRPr/>
              </a:pPr>
              <a:t>5/2/2013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DA584-E382-4081-9444-9244EF6D7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A431A-5A34-40C9-85AE-37FB6D0B5E8D}" type="datetimeFigureOut">
              <a:rPr lang="en-US"/>
              <a:pPr>
                <a:defRPr/>
              </a:pPr>
              <a:t>5/2/2013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C82CD-85AA-4DB9-A57E-BD782981A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4640B-B38C-40E7-AEA1-B36DE9881CC6}" type="datetimeFigureOut">
              <a:rPr lang="en-US"/>
              <a:pPr>
                <a:defRPr/>
              </a:pPr>
              <a:t>5/2/2013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1B73-37A9-4E57-8B83-E19203EAF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F35C9-8575-4B01-BFCE-5AB633E7C5A0}" type="datetimeFigureOut">
              <a:rPr lang="en-US"/>
              <a:pPr>
                <a:defRPr/>
              </a:pPr>
              <a:t>5/2/2013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6ABA811-03DB-4E67-91FC-6188C9FEE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834A85-FEE5-45C9-82AC-65F6BF679B49}" type="datetimeFigureOut">
              <a:rPr lang="en-US"/>
              <a:pPr>
                <a:defRPr/>
              </a:pPr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E2A633-6212-480A-9C2F-376378EBF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85" r:id="rId9"/>
    <p:sldLayoutId id="2147483676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nwcentral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Nwcentral.org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buFont typeface="Arial" pitchFamily="34" charset="0"/>
              <a:buNone/>
              <a:defRPr/>
            </a:pPr>
            <a:r>
              <a:rPr lang="en-US" sz="2800" dirty="0"/>
              <a:t>Continuing education network for library staff in the Pacific Northwest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429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b="0" smtClean="0"/>
          </a:p>
          <a:p>
            <a:pPr eaLnBrk="1" hangingPunct="1"/>
            <a:r>
              <a:rPr lang="en-US" sz="3000" smtClean="0"/>
              <a:t>Northwest Central is a free, community-driven online clearinghouse for library continuing education and collaboration serving library staff in Oregon, Washington, and beyond. The goal of Northwest Central is to provide a ‘one stop shop’ for library continuing education.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it all started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NWC was created in 2005 using LSTA funds administered by the Oregon State Library. </a:t>
            </a:r>
          </a:p>
          <a:p>
            <a:pPr eaLnBrk="1" hangingPunct="1"/>
            <a:r>
              <a:rPr lang="en-US" sz="3200" smtClean="0"/>
              <a:t>Portland Community College provides hosting and administrative support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we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buFont typeface="Arial" pitchFamily="34" charset="0"/>
              <a:buNone/>
              <a:defRPr/>
            </a:pPr>
            <a:endParaRPr lang="en-US" b="0" dirty="0"/>
          </a:p>
          <a:p>
            <a:pPr eaLnBrk="1" fontAlgn="auto" hangingPunct="1">
              <a:buFont typeface="Arial" pitchFamily="34" charset="0"/>
              <a:buNone/>
              <a:defRPr/>
            </a:pPr>
            <a:r>
              <a:rPr lang="en-US" sz="3600" dirty="0" smtClean="0"/>
              <a:t>- </a:t>
            </a:r>
            <a:r>
              <a:rPr lang="en-US" sz="3600" dirty="0"/>
              <a:t>Learn about trainings, conferences and meetings in your community or online</a:t>
            </a:r>
          </a:p>
          <a:p>
            <a:pPr eaLnBrk="1" fontAlgn="auto" hangingPunct="1">
              <a:buFont typeface="Arial" pitchFamily="34" charset="0"/>
              <a:buNone/>
              <a:defRPr/>
            </a:pPr>
            <a:r>
              <a:rPr lang="en-US" sz="3600" dirty="0"/>
              <a:t>- Find web links, tutorials, handouts, and presentations on a range of library topics </a:t>
            </a:r>
          </a:p>
          <a:p>
            <a:pPr eaLnBrk="1" fontAlgn="auto" hangingPunct="1">
              <a:buFont typeface="Arial" pitchFamily="34" charset="0"/>
              <a:buNone/>
              <a:defRPr/>
            </a:pPr>
            <a:r>
              <a:rPr lang="en-US" sz="3600" dirty="0"/>
              <a:t>- Share your resources and publicize your </a:t>
            </a:r>
            <a:r>
              <a:rPr lang="en-US" sz="3600" dirty="0" smtClean="0"/>
              <a:t>events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assessment</a:t>
            </a:r>
            <a:endParaRPr lang="en-US" dirty="0"/>
          </a:p>
        </p:txBody>
      </p:sp>
      <p:pic>
        <p:nvPicPr>
          <p:cNvPr id="17410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590800"/>
            <a:ext cx="4238625" cy="3581400"/>
          </a:xfrm>
        </p:spPr>
      </p:pic>
      <p:sp>
        <p:nvSpPr>
          <p:cNvPr id="17411" name="Content Placeholder 5"/>
          <p:cNvSpPr>
            <a:spLocks noGrp="1"/>
          </p:cNvSpPr>
          <p:nvPr>
            <p:ph sz="half" idx="2"/>
          </p:nvPr>
        </p:nvSpPr>
        <p:spPr>
          <a:xfrm>
            <a:off x="5089525" y="1574800"/>
            <a:ext cx="3292475" cy="4525963"/>
          </a:xfrm>
        </p:spPr>
        <p:txBody>
          <a:bodyPr/>
          <a:lstStyle/>
          <a:p>
            <a:pPr marL="457200" indent="-457200" eaLnBrk="1" hangingPunct="1">
              <a:buFont typeface="Arial" charset="0"/>
              <a:buChar char="•"/>
            </a:pPr>
            <a:r>
              <a:rPr lang="en-US" smtClean="0"/>
              <a:t>Is it well-used?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smtClean="0"/>
              <a:t>Is the content helpful?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smtClean="0"/>
              <a:t>Should we change anything about the interface?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smtClean="0"/>
              <a:t>What else?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Join the conversation!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We are seeking input from the library community via survey.</a:t>
            </a:r>
          </a:p>
          <a:p>
            <a:pPr algn="ctr" eaLnBrk="1" hangingPunct="1"/>
            <a:endParaRPr lang="en-US" sz="3200" smtClean="0"/>
          </a:p>
          <a:p>
            <a:pPr algn="ctr" eaLnBrk="1" hangingPunct="1"/>
            <a:r>
              <a:rPr lang="en-US" sz="3200" smtClean="0"/>
              <a:t>Help steer our course! </a:t>
            </a:r>
          </a:p>
          <a:p>
            <a:pPr algn="r" eaLnBrk="1" hangingPunct="1"/>
            <a:r>
              <a:rPr lang="en-US" sz="3200" smtClean="0"/>
              <a:t>Visit </a:t>
            </a:r>
            <a:r>
              <a:rPr lang="en-US" sz="3200" smtClean="0">
                <a:hlinkClick r:id="rId2"/>
              </a:rPr>
              <a:t>http://nwcentral.org/</a:t>
            </a:r>
            <a:r>
              <a:rPr lang="en-US" sz="3200" smtClean="0"/>
              <a:t> </a:t>
            </a:r>
          </a:p>
          <a:p>
            <a:pPr algn="r" eaLnBrk="1" hangingPunct="1"/>
            <a:r>
              <a:rPr lang="en-US" sz="3200" smtClean="0"/>
              <a:t>to take our survey!</a:t>
            </a:r>
          </a:p>
          <a:p>
            <a:pPr eaLnBrk="1" hangingPunct="1"/>
            <a:endParaRPr lang="en-US" sz="3200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075379">
            <a:off x="1049338" y="5237163"/>
            <a:ext cx="297180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50</TotalTime>
  <Words>153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Essential</vt:lpstr>
      <vt:lpstr>Essential</vt:lpstr>
      <vt:lpstr>Essential</vt:lpstr>
      <vt:lpstr>NWCENTRAL.ORG</vt:lpstr>
      <vt:lpstr>WHO WE ARE</vt:lpstr>
      <vt:lpstr>HOW IT ALL STARTED</vt:lpstr>
      <vt:lpstr>WHAT WE OFFER</vt:lpstr>
      <vt:lpstr>ASSESSMENT</vt:lpstr>
      <vt:lpstr>JOIN THE CONVERSATION!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Nwcentral.org</dc:title>
  <dc:creator>User_Account</dc:creator>
  <cp:lastModifiedBy>Library Computer Services</cp:lastModifiedBy>
  <cp:revision>7</cp:revision>
  <dcterms:created xsi:type="dcterms:W3CDTF">2013-04-30T19:56:21Z</dcterms:created>
  <dcterms:modified xsi:type="dcterms:W3CDTF">2013-05-03T00:29:23Z</dcterms:modified>
</cp:coreProperties>
</file>