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762E731-69D4-4419-BA39-F8BA53009C0F}" type="datetimeFigureOut">
              <a:rPr lang="en-US" smtClean="0"/>
              <a:t>5/1/2013</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0A63184-AE1E-4587-BFED-2DB3A97B952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62E731-69D4-4419-BA39-F8BA53009C0F}" type="datetimeFigureOut">
              <a:rPr lang="en-US" smtClean="0"/>
              <a:t>5/1/2013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A63184-AE1E-4587-BFED-2DB3A97B952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62E731-69D4-4419-BA39-F8BA53009C0F}" type="datetimeFigureOut">
              <a:rPr lang="en-US" smtClean="0"/>
              <a:t>5/1/2013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A63184-AE1E-4587-BFED-2DB3A97B952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62E731-69D4-4419-BA39-F8BA53009C0F}" type="datetimeFigureOut">
              <a:rPr lang="en-US" smtClean="0"/>
              <a:t>5/1/2013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A63184-AE1E-4587-BFED-2DB3A97B952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9762E731-69D4-4419-BA39-F8BA53009C0F}" type="datetimeFigureOut">
              <a:rPr lang="en-US" smtClean="0"/>
              <a:t>5/1/2013</a:t>
            </a:fld>
            <a:endParaRPr lang="en-US"/>
          </a:p>
        </p:txBody>
      </p:sp>
      <p:sp>
        <p:nvSpPr>
          <p:cNvPr id="8" name="Slide Number Placeholder 7"/>
          <p:cNvSpPr>
            <a:spLocks noGrp="1"/>
          </p:cNvSpPr>
          <p:nvPr>
            <p:ph type="sldNum" sz="quarter" idx="11"/>
          </p:nvPr>
        </p:nvSpPr>
        <p:spPr/>
        <p:txBody>
          <a:bodyPr/>
          <a:lstStyle/>
          <a:p>
            <a:fld id="{90A63184-AE1E-4587-BFED-2DB3A97B952F}"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62E731-69D4-4419-BA39-F8BA53009C0F}" type="datetimeFigureOut">
              <a:rPr lang="en-US" smtClean="0"/>
              <a:t>5/1/2013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A63184-AE1E-4587-BFED-2DB3A97B952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62E731-69D4-4419-BA39-F8BA53009C0F}" type="datetimeFigureOut">
              <a:rPr lang="en-US" smtClean="0"/>
              <a:t>5/1/2013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A63184-AE1E-4587-BFED-2DB3A97B952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62E731-69D4-4419-BA39-F8BA53009C0F}" type="datetimeFigureOut">
              <a:rPr lang="en-US" smtClean="0"/>
              <a:t>5/1/2013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A63184-AE1E-4587-BFED-2DB3A97B952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62E731-69D4-4419-BA39-F8BA53009C0F}" type="datetimeFigureOut">
              <a:rPr lang="en-US" smtClean="0"/>
              <a:t>5/1/2013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A63184-AE1E-4587-BFED-2DB3A97B952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62E731-69D4-4419-BA39-F8BA53009C0F}" type="datetimeFigureOut">
              <a:rPr lang="en-US" smtClean="0"/>
              <a:t>5/1/2013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A63184-AE1E-4587-BFED-2DB3A97B952F}"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62E731-69D4-4419-BA39-F8BA53009C0F}" type="datetimeFigureOut">
              <a:rPr lang="en-US" smtClean="0"/>
              <a:t>5/1/2013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90A63184-AE1E-4587-BFED-2DB3A97B952F}"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9762E731-69D4-4419-BA39-F8BA53009C0F}" type="datetimeFigureOut">
              <a:rPr lang="en-US" smtClean="0"/>
              <a:t>5/1/2013</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90A63184-AE1E-4587-BFED-2DB3A97B952F}" type="slidenum">
              <a:rPr lang="en-US" smtClean="0"/>
              <a:t>‹#›</a:t>
            </a:fld>
            <a:endParaRPr lang="en-US"/>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commons.pacificu.edu/iforego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4.xml"/><Relationship Id="rId4" Type="http://schemas.openxmlformats.org/officeDocument/2006/relationships/image" Target="../media/image5.tiff"/></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commons.pacificu.edu/iforegon/"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t>Intellectual Freedom Issues in Oregon</a:t>
            </a:r>
            <a:br>
              <a:rPr lang="en-US" sz="3600" dirty="0" smtClean="0"/>
            </a:br>
            <a:r>
              <a:rPr lang="en-US" sz="2800" dirty="0" smtClean="0"/>
              <a:t>A brief overview of your newest resource</a:t>
            </a:r>
            <a:endParaRPr lang="en-US" sz="3600" dirty="0"/>
          </a:p>
        </p:txBody>
      </p:sp>
      <p:sp>
        <p:nvSpPr>
          <p:cNvPr id="3" name="Subtitle 2"/>
          <p:cNvSpPr>
            <a:spLocks noGrp="1"/>
          </p:cNvSpPr>
          <p:nvPr>
            <p:ph type="subTitle" idx="1"/>
          </p:nvPr>
        </p:nvSpPr>
        <p:spPr/>
        <p:txBody>
          <a:bodyPr>
            <a:normAutofit fontScale="55000" lnSpcReduction="20000"/>
          </a:bodyPr>
          <a:lstStyle/>
          <a:p>
            <a:r>
              <a:rPr lang="en-US" dirty="0" smtClean="0"/>
              <a:t>OLA/WLA Conference 2013</a:t>
            </a:r>
          </a:p>
          <a:p>
            <a:r>
              <a:rPr lang="en-US" sz="2800" dirty="0" smtClean="0"/>
              <a:t>Judy Anderson</a:t>
            </a:r>
          </a:p>
          <a:p>
            <a:r>
              <a:rPr lang="en-US" sz="2000" dirty="0" smtClean="0"/>
              <a:t>member of the Oregon Intellectual Freedom Committee</a:t>
            </a:r>
            <a:endParaRPr lang="en-US" sz="2000" dirty="0"/>
          </a:p>
        </p:txBody>
      </p:sp>
    </p:spTree>
    <p:extLst>
      <p:ext uri="{BB962C8B-B14F-4D97-AF65-F5344CB8AC3E}">
        <p14:creationId xmlns:p14="http://schemas.microsoft.com/office/powerpoint/2010/main" val="9837644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229600" cy="1523682"/>
          </a:xfrm>
        </p:spPr>
        <p:txBody>
          <a:bodyPr>
            <a:normAutofit fontScale="90000"/>
          </a:bodyPr>
          <a:lstStyle/>
          <a:p>
            <a:r>
              <a:rPr lang="en-US" dirty="0" smtClean="0">
                <a:hlinkClick r:id="rId2"/>
              </a:rPr>
              <a:t>Intellectual Freedom Issues in Oregon</a:t>
            </a:r>
            <a:r>
              <a:rPr lang="en-US" dirty="0" smtClean="0"/>
              <a:t/>
            </a:r>
            <a:br>
              <a:rPr lang="en-US" dirty="0" smtClean="0"/>
            </a:br>
            <a:r>
              <a:rPr lang="en-US" sz="2800" dirty="0" smtClean="0"/>
              <a:t>Open Access </a:t>
            </a:r>
            <a:r>
              <a:rPr lang="en-US" sz="2000" dirty="0" smtClean="0"/>
              <a:t>http://commons.pacificu.edu/iforegon</a:t>
            </a:r>
            <a:r>
              <a:rPr lang="en-US" dirty="0" smtClean="0"/>
              <a:t>/</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2477" b="3387"/>
          <a:stretch/>
        </p:blipFill>
        <p:spPr bwMode="auto">
          <a:xfrm>
            <a:off x="1447800" y="1752600"/>
            <a:ext cx="6477000" cy="4359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77820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&amp; How?</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Give libraries &amp; communities a more accessible resource for researching the challenges made against books, works of art, movies, etc. in the State of Oregon.</a:t>
            </a:r>
          </a:p>
          <a:p>
            <a:r>
              <a:rPr lang="en-US" dirty="0" smtClean="0"/>
              <a:t>The State Library Intellectual Clearinghouse had a valuable resource that few knew existed</a:t>
            </a:r>
          </a:p>
          <a:p>
            <a:r>
              <a:rPr lang="en-US" dirty="0" smtClean="0"/>
              <a:t>Access to the news articles was cumbersome</a:t>
            </a:r>
          </a:p>
          <a:p>
            <a:r>
              <a:rPr lang="en-US" dirty="0" smtClean="0"/>
              <a:t>Intellectual Freedom Committee saw a way they could help…Pacific University was willing to support the IFC efforts to set up a database using Pacific University’s Digital Commons.</a:t>
            </a:r>
          </a:p>
          <a:p>
            <a:r>
              <a:rPr lang="en-US" dirty="0" smtClean="0"/>
              <a:t>Members of the IFC (Isaac Gilman, Krista Reynolds, Judy Anderson) agreed to spearhead the project in collaboration with Katie Anderson from the Oregon State Library (State Library liaison to the committee.) </a:t>
            </a:r>
            <a:endParaRPr lang="en-US" dirty="0"/>
          </a:p>
        </p:txBody>
      </p:sp>
    </p:spTree>
    <p:extLst>
      <p:ext uri="{BB962C8B-B14F-4D97-AF65-F5344CB8AC3E}">
        <p14:creationId xmlns:p14="http://schemas.microsoft.com/office/powerpoint/2010/main" val="35230749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Project</a:t>
            </a:r>
            <a:endParaRPr lang="en-US" dirty="0"/>
          </a:p>
        </p:txBody>
      </p:sp>
      <p:sp>
        <p:nvSpPr>
          <p:cNvPr id="4" name="Content Placeholder 3"/>
          <p:cNvSpPr>
            <a:spLocks noGrp="1"/>
          </p:cNvSpPr>
          <p:nvPr>
            <p:ph sz="half" idx="1"/>
          </p:nvPr>
        </p:nvSpPr>
        <p:spPr>
          <a:xfrm>
            <a:off x="914400" y="1623218"/>
            <a:ext cx="3291840" cy="4525963"/>
          </a:xfrm>
        </p:spPr>
        <p:txBody>
          <a:bodyPr>
            <a:normAutofit fontScale="77500" lnSpcReduction="20000"/>
          </a:bodyPr>
          <a:lstStyle/>
          <a:p>
            <a:r>
              <a:rPr lang="en-US" dirty="0" smtClean="0"/>
              <a:t>Scan the articles</a:t>
            </a:r>
          </a:p>
          <a:p>
            <a:r>
              <a:rPr lang="en-US" dirty="0" smtClean="0"/>
              <a:t>Create appropriate fields in the database</a:t>
            </a:r>
          </a:p>
          <a:p>
            <a:r>
              <a:rPr lang="en-US" dirty="0" smtClean="0"/>
              <a:t>Create standard vocabulary for newspapers and subjects to add more efficient searching capabilities</a:t>
            </a:r>
          </a:p>
          <a:p>
            <a:r>
              <a:rPr lang="en-US" dirty="0" smtClean="0"/>
              <a:t>Abstract the articles</a:t>
            </a:r>
          </a:p>
          <a:p>
            <a:r>
              <a:rPr lang="en-US" dirty="0" smtClean="0"/>
              <a:t>Data entry &amp; QA</a:t>
            </a:r>
          </a:p>
          <a:p>
            <a:r>
              <a:rPr lang="en-US" dirty="0" smtClean="0"/>
              <a:t>Open for public access</a:t>
            </a:r>
          </a:p>
          <a:p>
            <a:endParaRPr lang="en-US" dirty="0"/>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338218" y="3253442"/>
            <a:ext cx="3352800" cy="1951744"/>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0" y="152400"/>
            <a:ext cx="2428036" cy="31242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2322" y="3886200"/>
            <a:ext cx="2072714" cy="2667000"/>
          </a:xfrm>
          <a:prstGeom prst="rect">
            <a:avLst/>
          </a:prstGeom>
        </p:spPr>
      </p:pic>
    </p:spTree>
    <p:extLst>
      <p:ext uri="{BB962C8B-B14F-4D97-AF65-F5344CB8AC3E}">
        <p14:creationId xmlns:p14="http://schemas.microsoft.com/office/powerpoint/2010/main" val="34545833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“raw” data</a:t>
            </a:r>
            <a:endParaRPr lang="en-US" dirty="0"/>
          </a:p>
        </p:txBody>
      </p:sp>
      <p:sp>
        <p:nvSpPr>
          <p:cNvPr id="6" name="Content Placeholder 5"/>
          <p:cNvSpPr>
            <a:spLocks noGrp="1"/>
          </p:cNvSpPr>
          <p:nvPr>
            <p:ph idx="1"/>
          </p:nvPr>
        </p:nvSpPr>
        <p:spPr/>
        <p:txBody>
          <a:bodyPr/>
          <a:lstStyle/>
          <a:p>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4558" r="54571" b="7233"/>
          <a:stretch/>
        </p:blipFill>
        <p:spPr bwMode="auto">
          <a:xfrm>
            <a:off x="685800" y="1524000"/>
            <a:ext cx="7904312" cy="4669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27589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 on the Project</a:t>
            </a:r>
            <a:endParaRPr lang="en-US" dirty="0"/>
          </a:p>
        </p:txBody>
      </p:sp>
      <p:sp>
        <p:nvSpPr>
          <p:cNvPr id="3" name="Content Placeholder 2"/>
          <p:cNvSpPr>
            <a:spLocks noGrp="1"/>
          </p:cNvSpPr>
          <p:nvPr>
            <p:ph idx="1"/>
          </p:nvPr>
        </p:nvSpPr>
        <p:spPr/>
        <p:txBody>
          <a:bodyPr>
            <a:normAutofit/>
          </a:bodyPr>
          <a:lstStyle/>
          <a:p>
            <a:pPr lvl="0"/>
            <a:endParaRPr lang="en-US" dirty="0" smtClean="0"/>
          </a:p>
          <a:p>
            <a:pPr lvl="0"/>
            <a:r>
              <a:rPr lang="en-US" dirty="0" smtClean="0"/>
              <a:t>Date </a:t>
            </a:r>
            <a:r>
              <a:rPr lang="en-US" dirty="0"/>
              <a:t>ranges are from 1946-2010.</a:t>
            </a:r>
          </a:p>
          <a:p>
            <a:pPr lvl="0"/>
            <a:r>
              <a:rPr lang="en-US" dirty="0"/>
              <a:t>There are currently 462 articles in the </a:t>
            </a:r>
            <a:r>
              <a:rPr lang="en-US" dirty="0" smtClean="0"/>
              <a:t>database; additional articles are added as they become available.</a:t>
            </a:r>
            <a:endParaRPr lang="en-US" dirty="0"/>
          </a:p>
          <a:p>
            <a:pPr lvl="0"/>
            <a:r>
              <a:rPr lang="en-US" dirty="0" smtClean="0"/>
              <a:t>The collection is extensive, but not comprehensive. </a:t>
            </a:r>
          </a:p>
          <a:p>
            <a:pPr lvl="0"/>
            <a:r>
              <a:rPr lang="en-US" dirty="0" smtClean="0"/>
              <a:t>As </a:t>
            </a:r>
            <a:r>
              <a:rPr lang="en-US" dirty="0"/>
              <a:t>long as the Oregon Intellectual Freedom Clearinghouse exists, we will continue to add articles relating to intellectual freedom </a:t>
            </a:r>
            <a:r>
              <a:rPr lang="en-US" dirty="0" smtClean="0"/>
              <a:t>issues as the Oregon State Library receives them from </a:t>
            </a:r>
            <a:r>
              <a:rPr lang="en-US" dirty="0"/>
              <a:t>Allen’s </a:t>
            </a:r>
            <a:r>
              <a:rPr lang="en-US" dirty="0" smtClean="0"/>
              <a:t>Clipping Service.</a:t>
            </a:r>
            <a:endParaRPr lang="en-US" dirty="0"/>
          </a:p>
        </p:txBody>
      </p:sp>
    </p:spTree>
    <p:extLst>
      <p:ext uri="{BB962C8B-B14F-4D97-AF65-F5344CB8AC3E}">
        <p14:creationId xmlns:p14="http://schemas.microsoft.com/office/powerpoint/2010/main" val="28450665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t="12477" b="3387"/>
          <a:stretch/>
        </p:blipFill>
        <p:spPr bwMode="auto">
          <a:xfrm>
            <a:off x="3525927" y="1479278"/>
            <a:ext cx="5160873" cy="3473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Placeholder 3"/>
          <p:cNvSpPr>
            <a:spLocks noGrp="1"/>
          </p:cNvSpPr>
          <p:nvPr>
            <p:ph type="body" sz="half" idx="2"/>
          </p:nvPr>
        </p:nvSpPr>
        <p:spPr/>
        <p:txBody>
          <a:bodyPr>
            <a:normAutofit fontScale="62500" lnSpcReduction="20000"/>
          </a:bodyPr>
          <a:lstStyle/>
          <a:p>
            <a:pPr marL="342900" lvl="0" indent="-342900">
              <a:buFont typeface="Arial" pitchFamily="34" charset="0"/>
              <a:buChar char="•"/>
            </a:pPr>
            <a:r>
              <a:rPr lang="en-US" sz="3200" dirty="0" err="1">
                <a:solidFill>
                  <a:prstClr val="black"/>
                </a:solidFill>
              </a:rPr>
              <a:t>Pdfs</a:t>
            </a:r>
            <a:r>
              <a:rPr lang="en-US" sz="3200" dirty="0">
                <a:solidFill>
                  <a:prstClr val="black"/>
                </a:solidFill>
              </a:rPr>
              <a:t> of the full text article may be requested by contacting the Oregon Intellectual Freedom Clearinghouse at the State Library </a:t>
            </a:r>
          </a:p>
          <a:p>
            <a:pPr marL="342900" lvl="0" indent="-342900">
              <a:buFont typeface="Arial" pitchFamily="34" charset="0"/>
              <a:buChar char="•"/>
            </a:pPr>
            <a:r>
              <a:rPr lang="en-US" sz="3200" dirty="0">
                <a:solidFill>
                  <a:prstClr val="black"/>
                </a:solidFill>
              </a:rPr>
              <a:t>Copyright clearance for permissions for putting the complete article online are in progress.  Currently, only the abstracts are available online.</a:t>
            </a:r>
          </a:p>
          <a:p>
            <a:endParaRPr lang="en-US" dirty="0"/>
          </a:p>
        </p:txBody>
      </p:sp>
      <p:sp>
        <p:nvSpPr>
          <p:cNvPr id="2" name="Title 1"/>
          <p:cNvSpPr>
            <a:spLocks noGrp="1"/>
          </p:cNvSpPr>
          <p:nvPr>
            <p:ph type="title"/>
          </p:nvPr>
        </p:nvSpPr>
        <p:spPr/>
        <p:txBody>
          <a:bodyPr/>
          <a:lstStyle/>
          <a:p>
            <a:r>
              <a:rPr lang="en-US" dirty="0" smtClean="0"/>
              <a:t>How do I get a copy of the article?</a:t>
            </a:r>
            <a:endParaRPr lang="en-US" dirty="0"/>
          </a:p>
        </p:txBody>
      </p:sp>
      <p:sp>
        <p:nvSpPr>
          <p:cNvPr id="6" name="Left Arrow 5"/>
          <p:cNvSpPr/>
          <p:nvPr/>
        </p:nvSpPr>
        <p:spPr>
          <a:xfrm>
            <a:off x="7924800" y="3733800"/>
            <a:ext cx="11430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99458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229600" cy="1523682"/>
          </a:xfrm>
        </p:spPr>
        <p:txBody>
          <a:bodyPr>
            <a:normAutofit fontScale="90000"/>
          </a:bodyPr>
          <a:lstStyle/>
          <a:p>
            <a:r>
              <a:rPr lang="en-US" dirty="0" smtClean="0">
                <a:hlinkClick r:id="rId2"/>
              </a:rPr>
              <a:t>Intellectual Freedom Issues in Oregon</a:t>
            </a:r>
            <a:r>
              <a:rPr lang="en-US" dirty="0" smtClean="0"/>
              <a:t/>
            </a:r>
            <a:br>
              <a:rPr lang="en-US" dirty="0" smtClean="0"/>
            </a:br>
            <a:r>
              <a:rPr lang="en-US" sz="2800" dirty="0" smtClean="0"/>
              <a:t>Open Access </a:t>
            </a:r>
            <a:r>
              <a:rPr lang="en-US" sz="2000" dirty="0" smtClean="0">
                <a:hlinkClick r:id="rId2"/>
              </a:rPr>
              <a:t>http://commons.pacificu.edu/iforegon</a:t>
            </a:r>
            <a:r>
              <a:rPr lang="en-US" dirty="0" smtClean="0">
                <a:hlinkClick r:id="rId2"/>
              </a:rPr>
              <a:t>/</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2477" b="3387"/>
          <a:stretch/>
        </p:blipFill>
        <p:spPr bwMode="auto">
          <a:xfrm>
            <a:off x="1447800" y="1752600"/>
            <a:ext cx="6477000" cy="4359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Left Arrow 5"/>
          <p:cNvSpPr/>
          <p:nvPr/>
        </p:nvSpPr>
        <p:spPr>
          <a:xfrm>
            <a:off x="4876800" y="5105400"/>
            <a:ext cx="1676400" cy="838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OR Search here</a:t>
            </a:r>
            <a:endParaRPr lang="en-US" sz="1400" dirty="0"/>
          </a:p>
        </p:txBody>
      </p:sp>
      <p:sp>
        <p:nvSpPr>
          <p:cNvPr id="5" name="Right Arrow 4"/>
          <p:cNvSpPr/>
          <p:nvPr/>
        </p:nvSpPr>
        <p:spPr>
          <a:xfrm>
            <a:off x="457200" y="2286000"/>
            <a:ext cx="1676400" cy="1371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Search or</a:t>
            </a:r>
          </a:p>
          <a:p>
            <a:pPr algn="ctr"/>
            <a:r>
              <a:rPr lang="en-US" sz="1400" dirty="0" smtClean="0"/>
              <a:t>Advanced search</a:t>
            </a:r>
            <a:endParaRPr lang="en-US" sz="1400" dirty="0"/>
          </a:p>
        </p:txBody>
      </p:sp>
    </p:spTree>
    <p:extLst>
      <p:ext uri="{BB962C8B-B14F-4D97-AF65-F5344CB8AC3E}">
        <p14:creationId xmlns:p14="http://schemas.microsoft.com/office/powerpoint/2010/main" val="21548651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6400800" cy="1371600"/>
          </a:xfrm>
        </p:spPr>
        <p:txBody>
          <a:bodyPr>
            <a:normAutofit fontScale="90000"/>
          </a:bodyPr>
          <a:lstStyle/>
          <a:p>
            <a:r>
              <a:rPr lang="en-US" dirty="0"/>
              <a:t>Questions</a:t>
            </a:r>
            <a:r>
              <a:rPr lang="en-US" dirty="0" smtClean="0"/>
              <a:t>? Comments</a:t>
            </a:r>
            <a:r>
              <a:rPr lang="en-US" dirty="0"/>
              <a:t>?</a:t>
            </a:r>
            <a:br>
              <a:rPr lang="en-US" dirty="0"/>
            </a:br>
            <a:endParaRPr lang="en-US" dirty="0"/>
          </a:p>
        </p:txBody>
      </p:sp>
      <p:sp>
        <p:nvSpPr>
          <p:cNvPr id="3" name="Content Placeholder 2"/>
          <p:cNvSpPr>
            <a:spLocks noGrp="1"/>
          </p:cNvSpPr>
          <p:nvPr>
            <p:ph idx="1"/>
          </p:nvPr>
        </p:nvSpPr>
        <p:spPr/>
        <p:txBody>
          <a:bodyPr>
            <a:normAutofit/>
          </a:bodyPr>
          <a:lstStyle/>
          <a:p>
            <a:pPr algn="ctr"/>
            <a:endParaRPr lang="en-US" sz="5400" dirty="0" smtClean="0"/>
          </a:p>
          <a:p>
            <a:pPr algn="ctr"/>
            <a:r>
              <a:rPr lang="en-US" sz="3600" b="0" cap="all" spc="-60" dirty="0" smtClean="0">
                <a:solidFill>
                  <a:srgbClr val="D1282E"/>
                </a:solidFill>
                <a:latin typeface="Arial Black"/>
                <a:ea typeface="+mj-ea"/>
                <a:cs typeface="+mj-cs"/>
              </a:rPr>
              <a:t>Thank you</a:t>
            </a:r>
          </a:p>
          <a:p>
            <a:pPr algn="ctr"/>
            <a:endParaRPr lang="en-US" sz="3600" b="0" cap="all" spc="-60" dirty="0">
              <a:solidFill>
                <a:srgbClr val="D1282E"/>
              </a:solidFill>
              <a:latin typeface="Arial Black"/>
              <a:ea typeface="+mj-ea"/>
              <a:cs typeface="+mj-cs"/>
            </a:endParaRPr>
          </a:p>
        </p:txBody>
      </p:sp>
    </p:spTree>
    <p:extLst>
      <p:ext uri="{BB962C8B-B14F-4D97-AF65-F5344CB8AC3E}">
        <p14:creationId xmlns:p14="http://schemas.microsoft.com/office/powerpoint/2010/main" val="554593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163</TotalTime>
  <Words>323</Words>
  <Application>Microsoft Office PowerPoint</Application>
  <PresentationFormat>On-screen Show (4:3)</PresentationFormat>
  <Paragraphs>35</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Essential</vt:lpstr>
      <vt:lpstr>Intellectual Freedom Issues in Oregon A brief overview of your newest resource</vt:lpstr>
      <vt:lpstr>Intellectual Freedom Issues in Oregon Open Access http://commons.pacificu.edu/iforegon/</vt:lpstr>
      <vt:lpstr>Why? &amp; How?</vt:lpstr>
      <vt:lpstr>The Project</vt:lpstr>
      <vt:lpstr>The “raw” data</vt:lpstr>
      <vt:lpstr>Progress on the Project</vt:lpstr>
      <vt:lpstr>How do I get a copy of the article?</vt:lpstr>
      <vt:lpstr>Intellectual Freedom Issues in Oregon Open Access http://commons.pacificu.edu/iforegon/</vt:lpstr>
      <vt:lpstr>Questions? Comments? </vt:lpstr>
    </vt:vector>
  </TitlesOfParts>
  <Company>Concordia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Roberta Richards</cp:lastModifiedBy>
  <cp:revision>17</cp:revision>
  <dcterms:created xsi:type="dcterms:W3CDTF">2013-04-22T23:23:56Z</dcterms:created>
  <dcterms:modified xsi:type="dcterms:W3CDTF">2013-05-01T21:27:09Z</dcterms:modified>
</cp:coreProperties>
</file>