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2"/>
  </p:notesMasterIdLst>
  <p:handoutMasterIdLst>
    <p:handoutMasterId r:id="rId43"/>
  </p:handoutMasterIdLst>
  <p:sldIdLst>
    <p:sldId id="256" r:id="rId2"/>
    <p:sldId id="264" r:id="rId3"/>
    <p:sldId id="277" r:id="rId4"/>
    <p:sldId id="278" r:id="rId5"/>
    <p:sldId id="302" r:id="rId6"/>
    <p:sldId id="305" r:id="rId7"/>
    <p:sldId id="301" r:id="rId8"/>
    <p:sldId id="271" r:id="rId9"/>
    <p:sldId id="276" r:id="rId10"/>
    <p:sldId id="270" r:id="rId11"/>
    <p:sldId id="279" r:id="rId12"/>
    <p:sldId id="274" r:id="rId13"/>
    <p:sldId id="275" r:id="rId14"/>
    <p:sldId id="280" r:id="rId15"/>
    <p:sldId id="300" r:id="rId16"/>
    <p:sldId id="299" r:id="rId17"/>
    <p:sldId id="265" r:id="rId18"/>
    <p:sldId id="295" r:id="rId19"/>
    <p:sldId id="294" r:id="rId20"/>
    <p:sldId id="289" r:id="rId21"/>
    <p:sldId id="290" r:id="rId22"/>
    <p:sldId id="282" r:id="rId23"/>
    <p:sldId id="283" r:id="rId24"/>
    <p:sldId id="288" r:id="rId25"/>
    <p:sldId id="287" r:id="rId26"/>
    <p:sldId id="258" r:id="rId27"/>
    <p:sldId id="267" r:id="rId28"/>
    <p:sldId id="281" r:id="rId29"/>
    <p:sldId id="261" r:id="rId30"/>
    <p:sldId id="298" r:id="rId31"/>
    <p:sldId id="266" r:id="rId32"/>
    <p:sldId id="291" r:id="rId33"/>
    <p:sldId id="303" r:id="rId34"/>
    <p:sldId id="259" r:id="rId35"/>
    <p:sldId id="262" r:id="rId36"/>
    <p:sldId id="296" r:id="rId37"/>
    <p:sldId id="297" r:id="rId38"/>
    <p:sldId id="292" r:id="rId39"/>
    <p:sldId id="304" r:id="rId40"/>
    <p:sldId id="293" r:id="rId41"/>
  </p:sldIdLst>
  <p:sldSz cx="9144000" cy="6858000" type="screen4x3"/>
  <p:notesSz cx="9220200" cy="69342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25" autoAdjust="0"/>
    <p:restoredTop sz="90743" autoAdjust="0"/>
  </p:normalViewPr>
  <p:slideViewPr>
    <p:cSldViewPr>
      <p:cViewPr>
        <p:scale>
          <a:sx n="100" d="100"/>
          <a:sy n="100" d="100"/>
        </p:scale>
        <p:origin x="-1860" y="-13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14"/>
    </p:cViewPr>
  </p:sorterViewPr>
  <p:notesViewPr>
    <p:cSldViewPr>
      <p:cViewPr varScale="1">
        <p:scale>
          <a:sx n="113" d="100"/>
          <a:sy n="113" d="100"/>
        </p:scale>
        <p:origin x="-2364" y="-102"/>
      </p:cViewPr>
      <p:guideLst>
        <p:guide orient="horz" pos="2184"/>
        <p:guide pos="29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95420" cy="346710"/>
          </a:xfrm>
          <a:prstGeom prst="rect">
            <a:avLst/>
          </a:prstGeom>
        </p:spPr>
        <p:txBody>
          <a:bodyPr vert="horz" lIns="92309" tIns="46154" rIns="92309" bIns="46154" rtlCol="0"/>
          <a:lstStyle>
            <a:lvl1pPr algn="l">
              <a:defRPr sz="1200"/>
            </a:lvl1pPr>
          </a:lstStyle>
          <a:p>
            <a:endParaRPr lang="en-US" dirty="0"/>
          </a:p>
        </p:txBody>
      </p:sp>
      <p:sp>
        <p:nvSpPr>
          <p:cNvPr id="3" name="Date Placeholder 2"/>
          <p:cNvSpPr>
            <a:spLocks noGrp="1"/>
          </p:cNvSpPr>
          <p:nvPr>
            <p:ph type="dt" sz="quarter" idx="1"/>
          </p:nvPr>
        </p:nvSpPr>
        <p:spPr>
          <a:xfrm>
            <a:off x="5222646" y="0"/>
            <a:ext cx="3995420" cy="346710"/>
          </a:xfrm>
          <a:prstGeom prst="rect">
            <a:avLst/>
          </a:prstGeom>
        </p:spPr>
        <p:txBody>
          <a:bodyPr vert="horz" lIns="92309" tIns="46154" rIns="92309" bIns="46154" rtlCol="0"/>
          <a:lstStyle>
            <a:lvl1pPr algn="r">
              <a:defRPr sz="1200"/>
            </a:lvl1pPr>
          </a:lstStyle>
          <a:p>
            <a:fld id="{9D39C160-B43C-4496-BB88-1D48DF1F086E}" type="datetimeFigureOut">
              <a:rPr lang="en-US" smtClean="0"/>
              <a:t>4/18/2015</a:t>
            </a:fld>
            <a:endParaRPr lang="en-US" dirty="0"/>
          </a:p>
        </p:txBody>
      </p:sp>
      <p:sp>
        <p:nvSpPr>
          <p:cNvPr id="4" name="Footer Placeholder 3"/>
          <p:cNvSpPr>
            <a:spLocks noGrp="1"/>
          </p:cNvSpPr>
          <p:nvPr>
            <p:ph type="ftr" sz="quarter" idx="2"/>
          </p:nvPr>
        </p:nvSpPr>
        <p:spPr>
          <a:xfrm>
            <a:off x="0" y="6586287"/>
            <a:ext cx="3995420" cy="346710"/>
          </a:xfrm>
          <a:prstGeom prst="rect">
            <a:avLst/>
          </a:prstGeom>
        </p:spPr>
        <p:txBody>
          <a:bodyPr vert="horz" lIns="92309" tIns="46154" rIns="92309" bIns="46154"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22646" y="6586287"/>
            <a:ext cx="3995420" cy="346710"/>
          </a:xfrm>
          <a:prstGeom prst="rect">
            <a:avLst/>
          </a:prstGeom>
        </p:spPr>
        <p:txBody>
          <a:bodyPr vert="horz" lIns="92309" tIns="46154" rIns="92309" bIns="46154" rtlCol="0" anchor="b"/>
          <a:lstStyle>
            <a:lvl1pPr algn="r">
              <a:defRPr sz="1200"/>
            </a:lvl1pPr>
          </a:lstStyle>
          <a:p>
            <a:fld id="{5790B220-FF31-4775-8797-12DA58041131}" type="slidenum">
              <a:rPr lang="en-US" smtClean="0"/>
              <a:t>‹#›</a:t>
            </a:fld>
            <a:endParaRPr lang="en-US" dirty="0"/>
          </a:p>
        </p:txBody>
      </p:sp>
    </p:spTree>
    <p:extLst>
      <p:ext uri="{BB962C8B-B14F-4D97-AF65-F5344CB8AC3E}">
        <p14:creationId xmlns:p14="http://schemas.microsoft.com/office/powerpoint/2010/main" val="3830490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95420" cy="346710"/>
          </a:xfrm>
          <a:prstGeom prst="rect">
            <a:avLst/>
          </a:prstGeom>
        </p:spPr>
        <p:txBody>
          <a:bodyPr vert="horz" lIns="92309" tIns="46154" rIns="92309" bIns="46154" rtlCol="0"/>
          <a:lstStyle>
            <a:lvl1pPr algn="l">
              <a:defRPr sz="1200"/>
            </a:lvl1pPr>
          </a:lstStyle>
          <a:p>
            <a:endParaRPr lang="en-US" dirty="0"/>
          </a:p>
        </p:txBody>
      </p:sp>
      <p:sp>
        <p:nvSpPr>
          <p:cNvPr id="3" name="Date Placeholder 2"/>
          <p:cNvSpPr>
            <a:spLocks noGrp="1"/>
          </p:cNvSpPr>
          <p:nvPr>
            <p:ph type="dt" idx="1"/>
          </p:nvPr>
        </p:nvSpPr>
        <p:spPr>
          <a:xfrm>
            <a:off x="5222646" y="0"/>
            <a:ext cx="3995420" cy="346710"/>
          </a:xfrm>
          <a:prstGeom prst="rect">
            <a:avLst/>
          </a:prstGeom>
        </p:spPr>
        <p:txBody>
          <a:bodyPr vert="horz" lIns="92309" tIns="46154" rIns="92309" bIns="46154" rtlCol="0"/>
          <a:lstStyle>
            <a:lvl1pPr algn="r">
              <a:defRPr sz="1200"/>
            </a:lvl1pPr>
          </a:lstStyle>
          <a:p>
            <a:fld id="{631F656B-177B-4E51-8C92-2E51E406A22E}" type="datetimeFigureOut">
              <a:rPr lang="en-US" smtClean="0"/>
              <a:t>4/18/2015</a:t>
            </a:fld>
            <a:endParaRPr lang="en-US" dirty="0"/>
          </a:p>
        </p:txBody>
      </p:sp>
      <p:sp>
        <p:nvSpPr>
          <p:cNvPr id="4" name="Slide Image Placeholder 3"/>
          <p:cNvSpPr>
            <a:spLocks noGrp="1" noRot="1" noChangeAspect="1"/>
          </p:cNvSpPr>
          <p:nvPr>
            <p:ph type="sldImg" idx="2"/>
          </p:nvPr>
        </p:nvSpPr>
        <p:spPr>
          <a:xfrm>
            <a:off x="2876550" y="520700"/>
            <a:ext cx="3467100" cy="2600325"/>
          </a:xfrm>
          <a:prstGeom prst="rect">
            <a:avLst/>
          </a:prstGeom>
          <a:noFill/>
          <a:ln w="12700">
            <a:solidFill>
              <a:prstClr val="black"/>
            </a:solidFill>
          </a:ln>
        </p:spPr>
        <p:txBody>
          <a:bodyPr vert="horz" lIns="92309" tIns="46154" rIns="92309" bIns="46154" rtlCol="0" anchor="ctr"/>
          <a:lstStyle/>
          <a:p>
            <a:endParaRPr lang="en-US" dirty="0"/>
          </a:p>
        </p:txBody>
      </p:sp>
      <p:sp>
        <p:nvSpPr>
          <p:cNvPr id="5" name="Notes Placeholder 4"/>
          <p:cNvSpPr>
            <a:spLocks noGrp="1"/>
          </p:cNvSpPr>
          <p:nvPr>
            <p:ph type="body" sz="quarter" idx="3"/>
          </p:nvPr>
        </p:nvSpPr>
        <p:spPr>
          <a:xfrm>
            <a:off x="922020" y="3293745"/>
            <a:ext cx="7376160" cy="3120390"/>
          </a:xfrm>
          <a:prstGeom prst="rect">
            <a:avLst/>
          </a:prstGeom>
        </p:spPr>
        <p:txBody>
          <a:bodyPr vert="horz" lIns="92309" tIns="46154" rIns="92309" bIns="461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86287"/>
            <a:ext cx="3995420" cy="346710"/>
          </a:xfrm>
          <a:prstGeom prst="rect">
            <a:avLst/>
          </a:prstGeom>
        </p:spPr>
        <p:txBody>
          <a:bodyPr vert="horz" lIns="92309" tIns="46154" rIns="92309" bIns="4615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22646" y="6586287"/>
            <a:ext cx="3995420" cy="346710"/>
          </a:xfrm>
          <a:prstGeom prst="rect">
            <a:avLst/>
          </a:prstGeom>
        </p:spPr>
        <p:txBody>
          <a:bodyPr vert="horz" lIns="92309" tIns="46154" rIns="92309" bIns="46154" rtlCol="0" anchor="b"/>
          <a:lstStyle>
            <a:lvl1pPr algn="r">
              <a:defRPr sz="1200"/>
            </a:lvl1pPr>
          </a:lstStyle>
          <a:p>
            <a:fld id="{8A9BF078-42DA-41F0-991A-3BCC38736F16}" type="slidenum">
              <a:rPr lang="en-US" smtClean="0"/>
              <a:t>‹#›</a:t>
            </a:fld>
            <a:endParaRPr lang="en-US" dirty="0"/>
          </a:p>
        </p:txBody>
      </p:sp>
    </p:spTree>
    <p:extLst>
      <p:ext uri="{BB962C8B-B14F-4D97-AF65-F5344CB8AC3E}">
        <p14:creationId xmlns:p14="http://schemas.microsoft.com/office/powerpoint/2010/main" val="1470679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1</a:t>
            </a:fld>
            <a:endParaRPr lang="en-US" dirty="0"/>
          </a:p>
        </p:txBody>
      </p:sp>
    </p:spTree>
    <p:extLst>
      <p:ext uri="{BB962C8B-B14F-4D97-AF65-F5344CB8AC3E}">
        <p14:creationId xmlns:p14="http://schemas.microsoft.com/office/powerpoint/2010/main" val="1244818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10</a:t>
            </a:fld>
            <a:endParaRPr lang="en-US" dirty="0"/>
          </a:p>
        </p:txBody>
      </p:sp>
    </p:spTree>
    <p:extLst>
      <p:ext uri="{BB962C8B-B14F-4D97-AF65-F5344CB8AC3E}">
        <p14:creationId xmlns:p14="http://schemas.microsoft.com/office/powerpoint/2010/main" val="3158661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11</a:t>
            </a:fld>
            <a:endParaRPr lang="en-US" dirty="0"/>
          </a:p>
        </p:txBody>
      </p:sp>
    </p:spTree>
    <p:extLst>
      <p:ext uri="{BB962C8B-B14F-4D97-AF65-F5344CB8AC3E}">
        <p14:creationId xmlns:p14="http://schemas.microsoft.com/office/powerpoint/2010/main" val="3351251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12</a:t>
            </a:fld>
            <a:endParaRPr lang="en-US" dirty="0"/>
          </a:p>
        </p:txBody>
      </p:sp>
    </p:spTree>
    <p:extLst>
      <p:ext uri="{BB962C8B-B14F-4D97-AF65-F5344CB8AC3E}">
        <p14:creationId xmlns:p14="http://schemas.microsoft.com/office/powerpoint/2010/main" val="269322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A9BF078-42DA-41F0-991A-3BCC38736F16}" type="slidenum">
              <a:rPr lang="en-US" smtClean="0"/>
              <a:t>13</a:t>
            </a:fld>
            <a:endParaRPr lang="en-US" dirty="0"/>
          </a:p>
        </p:txBody>
      </p:sp>
    </p:spTree>
    <p:extLst>
      <p:ext uri="{BB962C8B-B14F-4D97-AF65-F5344CB8AC3E}">
        <p14:creationId xmlns:p14="http://schemas.microsoft.com/office/powerpoint/2010/main" val="2827764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30000" dirty="0"/>
          </a:p>
        </p:txBody>
      </p:sp>
      <p:sp>
        <p:nvSpPr>
          <p:cNvPr id="4" name="Slide Number Placeholder 3"/>
          <p:cNvSpPr>
            <a:spLocks noGrp="1"/>
          </p:cNvSpPr>
          <p:nvPr>
            <p:ph type="sldNum" sz="quarter" idx="10"/>
          </p:nvPr>
        </p:nvSpPr>
        <p:spPr/>
        <p:txBody>
          <a:bodyPr/>
          <a:lstStyle/>
          <a:p>
            <a:fld id="{8A9BF078-42DA-41F0-991A-3BCC38736F16}" type="slidenum">
              <a:rPr lang="en-US" smtClean="0"/>
              <a:t>14</a:t>
            </a:fld>
            <a:endParaRPr lang="en-US" dirty="0"/>
          </a:p>
        </p:txBody>
      </p:sp>
    </p:spTree>
    <p:extLst>
      <p:ext uri="{BB962C8B-B14F-4D97-AF65-F5344CB8AC3E}">
        <p14:creationId xmlns:p14="http://schemas.microsoft.com/office/powerpoint/2010/main" val="154165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15</a:t>
            </a:fld>
            <a:endParaRPr lang="en-US" dirty="0"/>
          </a:p>
        </p:txBody>
      </p:sp>
    </p:spTree>
    <p:extLst>
      <p:ext uri="{BB962C8B-B14F-4D97-AF65-F5344CB8AC3E}">
        <p14:creationId xmlns:p14="http://schemas.microsoft.com/office/powerpoint/2010/main" val="1305278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30000" dirty="0"/>
          </a:p>
        </p:txBody>
      </p:sp>
      <p:sp>
        <p:nvSpPr>
          <p:cNvPr id="4" name="Slide Number Placeholder 3"/>
          <p:cNvSpPr>
            <a:spLocks noGrp="1"/>
          </p:cNvSpPr>
          <p:nvPr>
            <p:ph type="sldNum" sz="quarter" idx="10"/>
          </p:nvPr>
        </p:nvSpPr>
        <p:spPr/>
        <p:txBody>
          <a:bodyPr/>
          <a:lstStyle/>
          <a:p>
            <a:fld id="{8A9BF078-42DA-41F0-991A-3BCC38736F16}" type="slidenum">
              <a:rPr lang="en-US" smtClean="0"/>
              <a:t>16</a:t>
            </a:fld>
            <a:endParaRPr lang="en-US" dirty="0"/>
          </a:p>
        </p:txBody>
      </p:sp>
    </p:spTree>
    <p:extLst>
      <p:ext uri="{BB962C8B-B14F-4D97-AF65-F5344CB8AC3E}">
        <p14:creationId xmlns:p14="http://schemas.microsoft.com/office/powerpoint/2010/main" val="1541650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17</a:t>
            </a:fld>
            <a:endParaRPr lang="en-US" dirty="0"/>
          </a:p>
        </p:txBody>
      </p:sp>
    </p:spTree>
    <p:extLst>
      <p:ext uri="{BB962C8B-B14F-4D97-AF65-F5344CB8AC3E}">
        <p14:creationId xmlns:p14="http://schemas.microsoft.com/office/powerpoint/2010/main" val="2981173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18</a:t>
            </a:fld>
            <a:endParaRPr lang="en-US" dirty="0"/>
          </a:p>
        </p:txBody>
      </p:sp>
    </p:spTree>
    <p:extLst>
      <p:ext uri="{BB962C8B-B14F-4D97-AF65-F5344CB8AC3E}">
        <p14:creationId xmlns:p14="http://schemas.microsoft.com/office/powerpoint/2010/main" val="3507096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19</a:t>
            </a:fld>
            <a:endParaRPr lang="en-US" dirty="0"/>
          </a:p>
        </p:txBody>
      </p:sp>
    </p:spTree>
    <p:extLst>
      <p:ext uri="{BB962C8B-B14F-4D97-AF65-F5344CB8AC3E}">
        <p14:creationId xmlns:p14="http://schemas.microsoft.com/office/powerpoint/2010/main" val="2516007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2</a:t>
            </a:fld>
            <a:endParaRPr lang="en-US" dirty="0"/>
          </a:p>
        </p:txBody>
      </p:sp>
    </p:spTree>
    <p:extLst>
      <p:ext uri="{BB962C8B-B14F-4D97-AF65-F5344CB8AC3E}">
        <p14:creationId xmlns:p14="http://schemas.microsoft.com/office/powerpoint/2010/main" val="1462766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20</a:t>
            </a:fld>
            <a:endParaRPr lang="en-US" dirty="0"/>
          </a:p>
        </p:txBody>
      </p:sp>
    </p:spTree>
    <p:extLst>
      <p:ext uri="{BB962C8B-B14F-4D97-AF65-F5344CB8AC3E}">
        <p14:creationId xmlns:p14="http://schemas.microsoft.com/office/powerpoint/2010/main" val="1789893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21</a:t>
            </a:fld>
            <a:endParaRPr lang="en-US" dirty="0"/>
          </a:p>
        </p:txBody>
      </p:sp>
    </p:spTree>
    <p:extLst>
      <p:ext uri="{BB962C8B-B14F-4D97-AF65-F5344CB8AC3E}">
        <p14:creationId xmlns:p14="http://schemas.microsoft.com/office/powerpoint/2010/main" val="3877803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22</a:t>
            </a:fld>
            <a:endParaRPr lang="en-US" dirty="0"/>
          </a:p>
        </p:txBody>
      </p:sp>
    </p:spTree>
    <p:extLst>
      <p:ext uri="{BB962C8B-B14F-4D97-AF65-F5344CB8AC3E}">
        <p14:creationId xmlns:p14="http://schemas.microsoft.com/office/powerpoint/2010/main" val="1782879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23</a:t>
            </a:fld>
            <a:endParaRPr lang="en-US" dirty="0"/>
          </a:p>
        </p:txBody>
      </p:sp>
    </p:spTree>
    <p:extLst>
      <p:ext uri="{BB962C8B-B14F-4D97-AF65-F5344CB8AC3E}">
        <p14:creationId xmlns:p14="http://schemas.microsoft.com/office/powerpoint/2010/main" val="481543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24</a:t>
            </a:fld>
            <a:endParaRPr lang="en-US" dirty="0"/>
          </a:p>
        </p:txBody>
      </p:sp>
    </p:spTree>
    <p:extLst>
      <p:ext uri="{BB962C8B-B14F-4D97-AF65-F5344CB8AC3E}">
        <p14:creationId xmlns:p14="http://schemas.microsoft.com/office/powerpoint/2010/main" val="3806746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25</a:t>
            </a:fld>
            <a:endParaRPr lang="en-US" dirty="0"/>
          </a:p>
        </p:txBody>
      </p:sp>
    </p:spTree>
    <p:extLst>
      <p:ext uri="{BB962C8B-B14F-4D97-AF65-F5344CB8AC3E}">
        <p14:creationId xmlns:p14="http://schemas.microsoft.com/office/powerpoint/2010/main" val="3978198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26</a:t>
            </a:fld>
            <a:endParaRPr lang="en-US" dirty="0"/>
          </a:p>
        </p:txBody>
      </p:sp>
    </p:spTree>
    <p:extLst>
      <p:ext uri="{BB962C8B-B14F-4D97-AF65-F5344CB8AC3E}">
        <p14:creationId xmlns:p14="http://schemas.microsoft.com/office/powerpoint/2010/main" val="327304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27</a:t>
            </a:fld>
            <a:endParaRPr lang="en-US" dirty="0"/>
          </a:p>
        </p:txBody>
      </p:sp>
    </p:spTree>
    <p:extLst>
      <p:ext uri="{BB962C8B-B14F-4D97-AF65-F5344CB8AC3E}">
        <p14:creationId xmlns:p14="http://schemas.microsoft.com/office/powerpoint/2010/main" val="3828534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28</a:t>
            </a:fld>
            <a:endParaRPr lang="en-US" dirty="0"/>
          </a:p>
        </p:txBody>
      </p:sp>
    </p:spTree>
    <p:extLst>
      <p:ext uri="{BB962C8B-B14F-4D97-AF65-F5344CB8AC3E}">
        <p14:creationId xmlns:p14="http://schemas.microsoft.com/office/powerpoint/2010/main" val="1151890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29</a:t>
            </a:fld>
            <a:endParaRPr lang="en-US" dirty="0"/>
          </a:p>
        </p:txBody>
      </p:sp>
    </p:spTree>
    <p:extLst>
      <p:ext uri="{BB962C8B-B14F-4D97-AF65-F5344CB8AC3E}">
        <p14:creationId xmlns:p14="http://schemas.microsoft.com/office/powerpoint/2010/main" val="2842820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3</a:t>
            </a:fld>
            <a:endParaRPr lang="en-US" dirty="0"/>
          </a:p>
        </p:txBody>
      </p:sp>
    </p:spTree>
    <p:extLst>
      <p:ext uri="{BB962C8B-B14F-4D97-AF65-F5344CB8AC3E}">
        <p14:creationId xmlns:p14="http://schemas.microsoft.com/office/powerpoint/2010/main" val="40005072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30</a:t>
            </a:fld>
            <a:endParaRPr lang="en-US" dirty="0"/>
          </a:p>
        </p:txBody>
      </p:sp>
    </p:spTree>
    <p:extLst>
      <p:ext uri="{BB962C8B-B14F-4D97-AF65-F5344CB8AC3E}">
        <p14:creationId xmlns:p14="http://schemas.microsoft.com/office/powerpoint/2010/main" val="2960902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31</a:t>
            </a:fld>
            <a:endParaRPr lang="en-US" dirty="0"/>
          </a:p>
        </p:txBody>
      </p:sp>
    </p:spTree>
    <p:extLst>
      <p:ext uri="{BB962C8B-B14F-4D97-AF65-F5344CB8AC3E}">
        <p14:creationId xmlns:p14="http://schemas.microsoft.com/office/powerpoint/2010/main" val="555616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32</a:t>
            </a:fld>
            <a:endParaRPr lang="en-US" dirty="0"/>
          </a:p>
        </p:txBody>
      </p:sp>
    </p:spTree>
    <p:extLst>
      <p:ext uri="{BB962C8B-B14F-4D97-AF65-F5344CB8AC3E}">
        <p14:creationId xmlns:p14="http://schemas.microsoft.com/office/powerpoint/2010/main" val="3741318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33</a:t>
            </a:fld>
            <a:endParaRPr lang="en-US" dirty="0"/>
          </a:p>
        </p:txBody>
      </p:sp>
    </p:spTree>
    <p:extLst>
      <p:ext uri="{BB962C8B-B14F-4D97-AF65-F5344CB8AC3E}">
        <p14:creationId xmlns:p14="http://schemas.microsoft.com/office/powerpoint/2010/main" val="3391825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34</a:t>
            </a:fld>
            <a:endParaRPr lang="en-US" dirty="0"/>
          </a:p>
        </p:txBody>
      </p:sp>
    </p:spTree>
    <p:extLst>
      <p:ext uri="{BB962C8B-B14F-4D97-AF65-F5344CB8AC3E}">
        <p14:creationId xmlns:p14="http://schemas.microsoft.com/office/powerpoint/2010/main" val="1398676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35</a:t>
            </a:fld>
            <a:endParaRPr lang="en-US" dirty="0"/>
          </a:p>
        </p:txBody>
      </p:sp>
    </p:spTree>
    <p:extLst>
      <p:ext uri="{BB962C8B-B14F-4D97-AF65-F5344CB8AC3E}">
        <p14:creationId xmlns:p14="http://schemas.microsoft.com/office/powerpoint/2010/main" val="3381585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36</a:t>
            </a:fld>
            <a:endParaRPr lang="en-US" dirty="0"/>
          </a:p>
        </p:txBody>
      </p:sp>
    </p:spTree>
    <p:extLst>
      <p:ext uri="{BB962C8B-B14F-4D97-AF65-F5344CB8AC3E}">
        <p14:creationId xmlns:p14="http://schemas.microsoft.com/office/powerpoint/2010/main" val="2380346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37</a:t>
            </a:fld>
            <a:endParaRPr lang="en-US" dirty="0"/>
          </a:p>
        </p:txBody>
      </p:sp>
    </p:spTree>
    <p:extLst>
      <p:ext uri="{BB962C8B-B14F-4D97-AF65-F5344CB8AC3E}">
        <p14:creationId xmlns:p14="http://schemas.microsoft.com/office/powerpoint/2010/main" val="149671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38</a:t>
            </a:fld>
            <a:endParaRPr lang="en-US" dirty="0"/>
          </a:p>
        </p:txBody>
      </p:sp>
    </p:spTree>
    <p:extLst>
      <p:ext uri="{BB962C8B-B14F-4D97-AF65-F5344CB8AC3E}">
        <p14:creationId xmlns:p14="http://schemas.microsoft.com/office/powerpoint/2010/main" val="4212517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39</a:t>
            </a:fld>
            <a:endParaRPr lang="en-US" dirty="0"/>
          </a:p>
        </p:txBody>
      </p:sp>
    </p:spTree>
    <p:extLst>
      <p:ext uri="{BB962C8B-B14F-4D97-AF65-F5344CB8AC3E}">
        <p14:creationId xmlns:p14="http://schemas.microsoft.com/office/powerpoint/2010/main" val="151003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4</a:t>
            </a:fld>
            <a:endParaRPr lang="en-US" dirty="0"/>
          </a:p>
        </p:txBody>
      </p:sp>
    </p:spTree>
    <p:extLst>
      <p:ext uri="{BB962C8B-B14F-4D97-AF65-F5344CB8AC3E}">
        <p14:creationId xmlns:p14="http://schemas.microsoft.com/office/powerpoint/2010/main" val="818684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40</a:t>
            </a:fld>
            <a:endParaRPr lang="en-US" dirty="0"/>
          </a:p>
        </p:txBody>
      </p:sp>
    </p:spTree>
    <p:extLst>
      <p:ext uri="{BB962C8B-B14F-4D97-AF65-F5344CB8AC3E}">
        <p14:creationId xmlns:p14="http://schemas.microsoft.com/office/powerpoint/2010/main" val="1645788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5</a:t>
            </a:fld>
            <a:endParaRPr lang="en-US" dirty="0"/>
          </a:p>
        </p:txBody>
      </p:sp>
    </p:spTree>
    <p:extLst>
      <p:ext uri="{BB962C8B-B14F-4D97-AF65-F5344CB8AC3E}">
        <p14:creationId xmlns:p14="http://schemas.microsoft.com/office/powerpoint/2010/main" val="1213914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6</a:t>
            </a:fld>
            <a:endParaRPr lang="en-US" dirty="0"/>
          </a:p>
        </p:txBody>
      </p:sp>
    </p:spTree>
    <p:extLst>
      <p:ext uri="{BB962C8B-B14F-4D97-AF65-F5344CB8AC3E}">
        <p14:creationId xmlns:p14="http://schemas.microsoft.com/office/powerpoint/2010/main" val="1116926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7</a:t>
            </a:fld>
            <a:endParaRPr lang="en-US" dirty="0"/>
          </a:p>
        </p:txBody>
      </p:sp>
    </p:spTree>
    <p:extLst>
      <p:ext uri="{BB962C8B-B14F-4D97-AF65-F5344CB8AC3E}">
        <p14:creationId xmlns:p14="http://schemas.microsoft.com/office/powerpoint/2010/main" val="3972104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8</a:t>
            </a:fld>
            <a:endParaRPr lang="en-US" dirty="0"/>
          </a:p>
        </p:txBody>
      </p:sp>
    </p:spTree>
    <p:extLst>
      <p:ext uri="{BB962C8B-B14F-4D97-AF65-F5344CB8AC3E}">
        <p14:creationId xmlns:p14="http://schemas.microsoft.com/office/powerpoint/2010/main" val="3441506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BF078-42DA-41F0-991A-3BCC38736F16}" type="slidenum">
              <a:rPr lang="en-US" smtClean="0"/>
              <a:t>9</a:t>
            </a:fld>
            <a:endParaRPr lang="en-US" dirty="0"/>
          </a:p>
        </p:txBody>
      </p:sp>
    </p:spTree>
    <p:extLst>
      <p:ext uri="{BB962C8B-B14F-4D97-AF65-F5344CB8AC3E}">
        <p14:creationId xmlns:p14="http://schemas.microsoft.com/office/powerpoint/2010/main" val="3775440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D533BBD-1ACD-432D-8E13-F78324102E27}" type="datetimeFigureOut">
              <a:rPr lang="en-US" smtClean="0"/>
              <a:t>4/18/2015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34BA2D-E1B6-45C4-A914-0D634F1E92CD}" type="slidenum">
              <a:rPr lang="en-US" smtClean="0"/>
              <a:t>‹#›</a:t>
            </a:fld>
            <a:endParaRPr lang="en-US" dirty="0"/>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533BBD-1ACD-432D-8E13-F78324102E27}" type="datetimeFigureOut">
              <a:rPr lang="en-US" smtClean="0"/>
              <a:t>4/18/2015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34BA2D-E1B6-45C4-A914-0D634F1E92CD}"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533BBD-1ACD-432D-8E13-F78324102E27}" type="datetimeFigureOut">
              <a:rPr lang="en-US" smtClean="0"/>
              <a:t>4/18/2015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34BA2D-E1B6-45C4-A914-0D634F1E92CD}"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533BBD-1ACD-432D-8E13-F78324102E27}" type="datetimeFigureOut">
              <a:rPr lang="en-US" smtClean="0"/>
              <a:t>4/18/2015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34BA2D-E1B6-45C4-A914-0D634F1E92CD}"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533BBD-1ACD-432D-8E13-F78324102E27}" type="datetimeFigureOut">
              <a:rPr lang="en-US" smtClean="0"/>
              <a:t>4/18/2015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34BA2D-E1B6-45C4-A914-0D634F1E92CD}" type="slidenum">
              <a:rPr lang="en-US" smtClean="0"/>
              <a:t>‹#›</a:t>
            </a:fld>
            <a:endParaRPr lang="en-US" dirty="0"/>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533BBD-1ACD-432D-8E13-F78324102E27}" type="datetimeFigureOut">
              <a:rPr lang="en-US" smtClean="0"/>
              <a:t>4/18/2015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34BA2D-E1B6-45C4-A914-0D634F1E92CD}"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533BBD-1ACD-432D-8E13-F78324102E27}" type="datetimeFigureOut">
              <a:rPr lang="en-US" smtClean="0"/>
              <a:t>4/18/2015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334BA2D-E1B6-45C4-A914-0D634F1E92CD}" type="slidenum">
              <a:rPr lang="en-US" smtClean="0"/>
              <a:t>‹#›</a:t>
            </a:fld>
            <a:endParaRPr lang="en-US" dirty="0"/>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D533BBD-1ACD-432D-8E13-F78324102E27}" type="datetimeFigureOut">
              <a:rPr lang="en-US" smtClean="0"/>
              <a:t>4/18/2015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334BA2D-E1B6-45C4-A914-0D634F1E92CD}"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33BBD-1ACD-432D-8E13-F78324102E27}" type="datetimeFigureOut">
              <a:rPr lang="en-US" smtClean="0"/>
              <a:t>4/18/2015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334BA2D-E1B6-45C4-A914-0D634F1E92CD}"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533BBD-1ACD-432D-8E13-F78324102E27}" type="datetimeFigureOut">
              <a:rPr lang="en-US" smtClean="0"/>
              <a:t>4/18/2015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34BA2D-E1B6-45C4-A914-0D634F1E92CD}" type="slidenum">
              <a:rPr lang="en-US" smtClean="0"/>
              <a:t>‹#›</a:t>
            </a:fld>
            <a:endParaRPr lang="en-US" dirty="0"/>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533BBD-1ACD-432D-8E13-F78324102E27}" type="datetimeFigureOut">
              <a:rPr lang="en-US" smtClean="0"/>
              <a:t>4/18/2015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34BA2D-E1B6-45C4-A914-0D634F1E92CD}"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6D533BBD-1ACD-432D-8E13-F78324102E27}" type="datetimeFigureOut">
              <a:rPr lang="en-US" smtClean="0"/>
              <a:t>4/18/2015</a:t>
            </a:fld>
            <a:endParaRPr lang="en-US"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5334BA2D-E1B6-45C4-A914-0D634F1E92CD}" type="slidenum">
              <a:rPr lang="en-US" smtClean="0"/>
              <a:t>‹#›</a:t>
            </a:fld>
            <a:endParaRPr lang="en-US"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g"/><Relationship Id="rId9"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32.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jp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1" y="3047999"/>
            <a:ext cx="7620000" cy="2971802"/>
          </a:xfrm>
        </p:spPr>
        <p:txBody>
          <a:bodyPr/>
          <a:lstStyle/>
          <a:p>
            <a:r>
              <a:rPr lang="en-US" dirty="0"/>
              <a:t>A</a:t>
            </a:r>
            <a:r>
              <a:rPr lang="en-US" dirty="0" smtClean="0"/>
              <a:t>rt at the Siuslaw Public Library</a:t>
            </a:r>
            <a:br>
              <a:rPr lang="en-US" dirty="0" smtClean="0"/>
            </a:br>
            <a:r>
              <a:rPr lang="en-US" sz="3600" dirty="0" smtClean="0"/>
              <a:t>a Community Affair</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277" y="4312"/>
            <a:ext cx="1585723" cy="3043687"/>
          </a:xfrm>
          <a:prstGeom prst="rect">
            <a:avLst/>
          </a:prstGeom>
        </p:spPr>
      </p:pic>
      <p:sp>
        <p:nvSpPr>
          <p:cNvPr id="4" name="TextBox 3"/>
          <p:cNvSpPr txBox="1"/>
          <p:nvPr/>
        </p:nvSpPr>
        <p:spPr>
          <a:xfrm>
            <a:off x="823911" y="6211669"/>
            <a:ext cx="7558089" cy="369332"/>
          </a:xfrm>
          <a:prstGeom prst="rect">
            <a:avLst/>
          </a:prstGeom>
          <a:noFill/>
        </p:spPr>
        <p:txBody>
          <a:bodyPr wrap="square" rtlCol="0">
            <a:spAutoFit/>
          </a:bodyPr>
          <a:lstStyle/>
          <a:p>
            <a:pPr algn="just"/>
            <a:r>
              <a:rPr lang="en-US" dirty="0" smtClean="0">
                <a:latin typeface="+mj-lt"/>
              </a:rPr>
              <a:t>Mary Colgan-Bennetts</a:t>
            </a:r>
            <a:r>
              <a:rPr lang="en-US" dirty="0">
                <a:latin typeface="+mj-lt"/>
              </a:rPr>
              <a:t> </a:t>
            </a:r>
            <a:r>
              <a:rPr lang="en-US" dirty="0" smtClean="0">
                <a:latin typeface="+mj-lt"/>
              </a:rPr>
              <a:t>                                                                           Siuslaw Public Library</a:t>
            </a:r>
            <a:endParaRPr lang="en-US" dirty="0">
              <a:latin typeface="+mj-lt"/>
            </a:endParaRPr>
          </a:p>
        </p:txBody>
      </p:sp>
      <p:sp>
        <p:nvSpPr>
          <p:cNvPr id="6" name="AutoShape 6" descr="Image result for siuslaw public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8" descr="Image result for siuslaw public libra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935410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9503" r="20268"/>
          <a:stretch/>
        </p:blipFill>
        <p:spPr>
          <a:xfrm rot="5400000">
            <a:off x="5116568" y="2955660"/>
            <a:ext cx="2809875" cy="3498963"/>
          </a:xfrm>
          <a:prstGeom prst="rect">
            <a:avLst/>
          </a:prstGeom>
          <a:ln>
            <a:noFill/>
          </a:ln>
          <a:effectLst>
            <a:softEdge rad="112500"/>
          </a:effectLst>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81000" y="3495674"/>
            <a:ext cx="3568701" cy="2676526"/>
          </a:xfrm>
          <a:prstGeom prst="rect">
            <a:avLst/>
          </a:prstGeom>
          <a:ln>
            <a:noFill/>
          </a:ln>
          <a:effectLst>
            <a:softEdge rad="112500"/>
          </a:effectLst>
        </p:spPr>
      </p:pic>
      <p:pic>
        <p:nvPicPr>
          <p:cNvPr id="4098" name="Picture 2" descr="IMG_00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7776" y="704683"/>
            <a:ext cx="3327624" cy="24957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TextBox 4"/>
          <p:cNvSpPr txBox="1"/>
          <p:nvPr/>
        </p:nvSpPr>
        <p:spPr>
          <a:xfrm>
            <a:off x="228600" y="722055"/>
            <a:ext cx="3375025" cy="2554545"/>
          </a:xfrm>
          <a:prstGeom prst="rect">
            <a:avLst/>
          </a:prstGeom>
          <a:noFill/>
        </p:spPr>
        <p:txBody>
          <a:bodyPr wrap="square" rtlCol="0">
            <a:spAutoFit/>
          </a:bodyPr>
          <a:lstStyle/>
          <a:p>
            <a:r>
              <a:rPr lang="en-US" sz="8000" dirty="0" smtClean="0">
                <a:effectLst>
                  <a:outerShdw blurRad="38100" dist="38100" dir="2700000" algn="tl">
                    <a:srgbClr val="000000">
                      <a:alpha val="43137"/>
                    </a:srgbClr>
                  </a:outerShdw>
                </a:effectLst>
                <a:latin typeface="+mj-lt"/>
              </a:rPr>
              <a:t>Gallery </a:t>
            </a:r>
          </a:p>
          <a:p>
            <a:r>
              <a:rPr lang="en-US" sz="8000" dirty="0" smtClean="0">
                <a:effectLst>
                  <a:outerShdw blurRad="38100" dist="38100" dir="2700000" algn="tl">
                    <a:srgbClr val="000000">
                      <a:alpha val="43137"/>
                    </a:srgbClr>
                  </a:outerShdw>
                </a:effectLst>
                <a:latin typeface="+mj-lt"/>
              </a:rPr>
              <a:t>Walls</a:t>
            </a:r>
            <a:endParaRPr lang="en-US" sz="8000" dirty="0">
              <a:effectLst>
                <a:outerShdw blurRad="38100" dist="38100" dir="2700000" algn="tl">
                  <a:srgbClr val="000000">
                    <a:alpha val="43137"/>
                  </a:srgbClr>
                </a:outerShdw>
              </a:effectLst>
              <a:latin typeface="+mj-lt"/>
            </a:endParaRPr>
          </a:p>
        </p:txBody>
      </p:sp>
      <p:sp>
        <p:nvSpPr>
          <p:cNvPr id="2" name="AutoShape 2" descr="Click for Op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4" descr="Click for Opti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125" name="Picture 5" descr="C:\Users\bennetts.STAFF2014\AppData\Local\Temp\213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311" t="14376" r="7772" b="6413"/>
          <a:stretch/>
        </p:blipFill>
        <p:spPr bwMode="auto">
          <a:xfrm>
            <a:off x="3540095" y="714208"/>
            <a:ext cx="2019106" cy="25718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1506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ennetts.STAFF2014\Pictures\2009-06-25 001\4 stolen necklac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643313"/>
            <a:ext cx="3429000" cy="2571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3581400"/>
            <a:ext cx="3425825" cy="2569369"/>
          </a:xfrm>
          <a:prstGeom prst="rect">
            <a:avLst/>
          </a:prstGeom>
          <a:ln>
            <a:noFill/>
          </a:ln>
          <a:effectLst>
            <a:softEdge rad="112500"/>
          </a:effectLst>
        </p:spPr>
      </p:pic>
      <p:pic>
        <p:nvPicPr>
          <p:cNvPr id="3075" name="Picture 3" descr="IMG_00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62635"/>
            <a:ext cx="4410074" cy="33075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Rectangle 1"/>
          <p:cNvSpPr/>
          <p:nvPr/>
        </p:nvSpPr>
        <p:spPr>
          <a:xfrm>
            <a:off x="285749" y="362635"/>
            <a:ext cx="4133851" cy="3139321"/>
          </a:xfrm>
          <a:prstGeom prst="rect">
            <a:avLst/>
          </a:prstGeom>
        </p:spPr>
        <p:txBody>
          <a:bodyPr wrap="square">
            <a:spAutoFit/>
          </a:bodyPr>
          <a:lstStyle/>
          <a:p>
            <a:r>
              <a:rPr lang="en-US" sz="6600" dirty="0" smtClean="0">
                <a:effectLst>
                  <a:outerShdw blurRad="38100" dist="38100" dir="2700000" algn="tl">
                    <a:srgbClr val="000000">
                      <a:alpha val="43137"/>
                    </a:srgbClr>
                  </a:outerShdw>
                </a:effectLst>
                <a:latin typeface="+mj-lt"/>
              </a:rPr>
              <a:t>Gallery</a:t>
            </a:r>
          </a:p>
          <a:p>
            <a:r>
              <a:rPr lang="en-US" sz="6600" dirty="0" smtClean="0">
                <a:effectLst>
                  <a:outerShdw blurRad="38100" dist="38100" dir="2700000" algn="tl">
                    <a:srgbClr val="000000">
                      <a:alpha val="43137"/>
                    </a:srgbClr>
                  </a:outerShdw>
                </a:effectLst>
                <a:latin typeface="+mj-lt"/>
              </a:rPr>
              <a:t>Display </a:t>
            </a:r>
          </a:p>
          <a:p>
            <a:r>
              <a:rPr lang="en-US" sz="6600" dirty="0" smtClean="0">
                <a:effectLst>
                  <a:outerShdw blurRad="38100" dist="38100" dir="2700000" algn="tl">
                    <a:srgbClr val="000000">
                      <a:alpha val="43137"/>
                    </a:srgbClr>
                  </a:outerShdw>
                </a:effectLst>
                <a:latin typeface="+mj-lt"/>
              </a:rPr>
              <a:t>Cases</a:t>
            </a:r>
            <a:endParaRPr lang="en-US" sz="6600"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93698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924" y="381000"/>
            <a:ext cx="7915275" cy="1938992"/>
          </a:xfrm>
          <a:prstGeom prst="rect">
            <a:avLst/>
          </a:prstGeom>
          <a:noFill/>
        </p:spPr>
        <p:txBody>
          <a:bodyPr wrap="square" rtlCol="0">
            <a:spAutoFit/>
          </a:bodyPr>
          <a:lstStyle/>
          <a:p>
            <a:pPr algn="ctr"/>
            <a:r>
              <a:rPr lang="en-US" sz="7200" dirty="0" smtClean="0">
                <a:latin typeface="+mj-lt"/>
              </a:rPr>
              <a:t>Public Art Spaces</a:t>
            </a:r>
          </a:p>
          <a:p>
            <a:pPr algn="ctr"/>
            <a:r>
              <a:rPr lang="en-US" sz="4400" dirty="0" smtClean="0">
                <a:latin typeface="+mj-lt"/>
              </a:rPr>
              <a:t>Inside the Library</a:t>
            </a:r>
            <a:endParaRPr lang="en-US" sz="7200" dirty="0" smtClean="0">
              <a:latin typeface="+mj-lt"/>
            </a:endParaRPr>
          </a:p>
        </p:txBody>
      </p:sp>
      <p:sp>
        <p:nvSpPr>
          <p:cNvPr id="4" name="TextBox 3"/>
          <p:cNvSpPr txBox="1"/>
          <p:nvPr/>
        </p:nvSpPr>
        <p:spPr>
          <a:xfrm rot="10800000" flipV="1">
            <a:off x="476252" y="2438400"/>
            <a:ext cx="8134348" cy="3939540"/>
          </a:xfrm>
          <a:prstGeom prst="rect">
            <a:avLst/>
          </a:prstGeom>
          <a:noFill/>
        </p:spPr>
        <p:txBody>
          <a:bodyPr wrap="square" rtlCol="0">
            <a:spAutoFit/>
          </a:bodyPr>
          <a:lstStyle/>
          <a:p>
            <a:pPr algn="ctr"/>
            <a:r>
              <a:rPr lang="en-US" sz="12500" dirty="0" smtClean="0">
                <a:latin typeface="+mj-lt"/>
              </a:rPr>
              <a:t>Brubaker </a:t>
            </a:r>
          </a:p>
          <a:p>
            <a:pPr algn="ctr"/>
            <a:r>
              <a:rPr lang="en-US" sz="12500" dirty="0" smtClean="0">
                <a:latin typeface="+mj-lt"/>
              </a:rPr>
              <a:t>Wall</a:t>
            </a:r>
          </a:p>
        </p:txBody>
      </p:sp>
    </p:spTree>
    <p:extLst>
      <p:ext uri="{BB962C8B-B14F-4D97-AF65-F5344CB8AC3E}">
        <p14:creationId xmlns:p14="http://schemas.microsoft.com/office/powerpoint/2010/main" val="12969225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ennetts.STAFF2014\Pictures\2014-03-25 001\IMG_01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809625"/>
            <a:ext cx="3657600" cy="4876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609600"/>
            <a:ext cx="3889119" cy="2386839"/>
          </a:xfrm>
          <a:prstGeom prst="rect">
            <a:avLst/>
          </a:prstGeom>
          <a:ln>
            <a:noFill/>
          </a:ln>
          <a:effectLst>
            <a:softEdge rad="112500"/>
          </a:effec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8323" t="13224" r="486" b="24701"/>
          <a:stretch/>
        </p:blipFill>
        <p:spPr>
          <a:xfrm>
            <a:off x="4286250" y="3248024"/>
            <a:ext cx="4160592" cy="2124075"/>
          </a:xfrm>
          <a:prstGeom prst="rect">
            <a:avLst/>
          </a:prstGeom>
          <a:ln>
            <a:noFill/>
          </a:ln>
          <a:effectLst>
            <a:softEdge rad="112500"/>
          </a:effectLst>
        </p:spPr>
      </p:pic>
    </p:spTree>
    <p:extLst>
      <p:ext uri="{BB962C8B-B14F-4D97-AF65-F5344CB8AC3E}">
        <p14:creationId xmlns:p14="http://schemas.microsoft.com/office/powerpoint/2010/main" val="18536680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2924" y="381000"/>
            <a:ext cx="7915275" cy="1938992"/>
          </a:xfrm>
          <a:prstGeom prst="rect">
            <a:avLst/>
          </a:prstGeom>
          <a:noFill/>
        </p:spPr>
        <p:txBody>
          <a:bodyPr wrap="square" rtlCol="0">
            <a:spAutoFit/>
          </a:bodyPr>
          <a:lstStyle/>
          <a:p>
            <a:pPr algn="ctr"/>
            <a:r>
              <a:rPr lang="en-US" sz="7200" dirty="0" smtClean="0">
                <a:latin typeface="+mj-lt"/>
              </a:rPr>
              <a:t>Public Art Spaces</a:t>
            </a:r>
          </a:p>
          <a:p>
            <a:pPr algn="ctr"/>
            <a:r>
              <a:rPr lang="en-US" sz="4400" dirty="0" smtClean="0">
                <a:latin typeface="+mj-lt"/>
              </a:rPr>
              <a:t>Inside the Library</a:t>
            </a:r>
            <a:endParaRPr lang="en-US" sz="7200" dirty="0" smtClean="0">
              <a:latin typeface="+mj-lt"/>
            </a:endParaRPr>
          </a:p>
        </p:txBody>
      </p:sp>
      <p:sp>
        <p:nvSpPr>
          <p:cNvPr id="5" name="TextBox 4"/>
          <p:cNvSpPr txBox="1"/>
          <p:nvPr/>
        </p:nvSpPr>
        <p:spPr>
          <a:xfrm rot="10800000" flipV="1">
            <a:off x="476252" y="2438400"/>
            <a:ext cx="8134348" cy="3939540"/>
          </a:xfrm>
          <a:prstGeom prst="rect">
            <a:avLst/>
          </a:prstGeom>
          <a:noFill/>
        </p:spPr>
        <p:txBody>
          <a:bodyPr wrap="square" rtlCol="0">
            <a:spAutoFit/>
          </a:bodyPr>
          <a:lstStyle/>
          <a:p>
            <a:pPr algn="ctr"/>
            <a:r>
              <a:rPr lang="en-US" sz="12500" dirty="0" smtClean="0">
                <a:latin typeface="+mj-lt"/>
              </a:rPr>
              <a:t>East</a:t>
            </a:r>
          </a:p>
          <a:p>
            <a:pPr algn="ctr"/>
            <a:r>
              <a:rPr lang="en-US" sz="12500" dirty="0" smtClean="0">
                <a:latin typeface="+mj-lt"/>
              </a:rPr>
              <a:t>Wall</a:t>
            </a:r>
          </a:p>
        </p:txBody>
      </p:sp>
    </p:spTree>
    <p:extLst>
      <p:ext uri="{BB962C8B-B14F-4D97-AF65-F5344CB8AC3E}">
        <p14:creationId xmlns:p14="http://schemas.microsoft.com/office/powerpoint/2010/main" val="27590264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50" y="914400"/>
            <a:ext cx="3759200" cy="2819400"/>
          </a:xfrm>
          <a:prstGeom prst="rect">
            <a:avLst/>
          </a:prstGeom>
        </p:spPr>
      </p:pic>
      <p:pic>
        <p:nvPicPr>
          <p:cNvPr id="1027" name="Picture 3" descr="C:\Users\bennetts.STAFF2014\Pictures\2010-02-04 001\IMG_0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971800"/>
            <a:ext cx="37592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7253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2924" y="381000"/>
            <a:ext cx="7915275" cy="1938992"/>
          </a:xfrm>
          <a:prstGeom prst="rect">
            <a:avLst/>
          </a:prstGeom>
          <a:noFill/>
        </p:spPr>
        <p:txBody>
          <a:bodyPr wrap="square" rtlCol="0">
            <a:spAutoFit/>
          </a:bodyPr>
          <a:lstStyle/>
          <a:p>
            <a:pPr algn="ctr"/>
            <a:r>
              <a:rPr lang="en-US" sz="7200" dirty="0" smtClean="0">
                <a:latin typeface="+mj-lt"/>
              </a:rPr>
              <a:t>Public Art Spaces</a:t>
            </a:r>
          </a:p>
          <a:p>
            <a:pPr algn="ctr"/>
            <a:r>
              <a:rPr lang="en-US" sz="4400" dirty="0" smtClean="0">
                <a:latin typeface="+mj-lt"/>
              </a:rPr>
              <a:t>Inside the Library</a:t>
            </a:r>
            <a:endParaRPr lang="en-US" sz="7200" dirty="0" smtClean="0">
              <a:latin typeface="+mj-lt"/>
            </a:endParaRPr>
          </a:p>
        </p:txBody>
      </p:sp>
      <p:sp>
        <p:nvSpPr>
          <p:cNvPr id="5" name="TextBox 4"/>
          <p:cNvSpPr txBox="1"/>
          <p:nvPr/>
        </p:nvSpPr>
        <p:spPr>
          <a:xfrm rot="10800000" flipV="1">
            <a:off x="476252" y="2438400"/>
            <a:ext cx="8134348" cy="3939540"/>
          </a:xfrm>
          <a:prstGeom prst="rect">
            <a:avLst/>
          </a:prstGeom>
          <a:noFill/>
        </p:spPr>
        <p:txBody>
          <a:bodyPr wrap="square" rtlCol="0">
            <a:spAutoFit/>
          </a:bodyPr>
          <a:lstStyle/>
          <a:p>
            <a:pPr algn="ctr"/>
            <a:r>
              <a:rPr lang="en-US" sz="12500" dirty="0" smtClean="0">
                <a:latin typeface="+mj-lt"/>
              </a:rPr>
              <a:t>Display</a:t>
            </a:r>
          </a:p>
          <a:p>
            <a:pPr algn="ctr"/>
            <a:r>
              <a:rPr lang="en-US" sz="12500" dirty="0" smtClean="0">
                <a:latin typeface="+mj-lt"/>
              </a:rPr>
              <a:t>Cases</a:t>
            </a:r>
          </a:p>
        </p:txBody>
      </p:sp>
    </p:spTree>
    <p:extLst>
      <p:ext uri="{BB962C8B-B14F-4D97-AF65-F5344CB8AC3E}">
        <p14:creationId xmlns:p14="http://schemas.microsoft.com/office/powerpoint/2010/main" val="5801647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bennetts.STAFF2014\Pictures\2014-03-25 001\IMG_0087.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656705"/>
            <a:ext cx="3387436" cy="25436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933450"/>
            <a:ext cx="3529013" cy="4705350"/>
          </a:xfrm>
          <a:prstGeom prst="rect">
            <a:avLst/>
          </a:prstGeom>
          <a:ln>
            <a:noFill/>
          </a:ln>
          <a:effectLst>
            <a:softEdge rad="112500"/>
          </a:effectLst>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 y="3200400"/>
            <a:ext cx="2209800" cy="2946400"/>
          </a:xfrm>
          <a:prstGeom prst="rect">
            <a:avLst/>
          </a:prstGeom>
          <a:ln>
            <a:noFill/>
          </a:ln>
          <a:effectLst>
            <a:softEdge rad="112500"/>
          </a:effectLst>
        </p:spPr>
      </p:pic>
    </p:spTree>
    <p:extLst>
      <p:ext uri="{BB962C8B-B14F-4D97-AF65-F5344CB8AC3E}">
        <p14:creationId xmlns:p14="http://schemas.microsoft.com/office/powerpoint/2010/main" val="1764878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2924" y="381000"/>
            <a:ext cx="7915275" cy="1200329"/>
          </a:xfrm>
          <a:prstGeom prst="rect">
            <a:avLst/>
          </a:prstGeom>
          <a:noFill/>
        </p:spPr>
        <p:txBody>
          <a:bodyPr wrap="square" rtlCol="0">
            <a:spAutoFit/>
          </a:bodyPr>
          <a:lstStyle/>
          <a:p>
            <a:pPr algn="ctr"/>
            <a:r>
              <a:rPr lang="en-US" sz="7200" dirty="0" smtClean="0">
                <a:latin typeface="+mj-lt"/>
              </a:rPr>
              <a:t>Public Art Spaces</a:t>
            </a:r>
          </a:p>
        </p:txBody>
      </p:sp>
      <p:sp>
        <p:nvSpPr>
          <p:cNvPr id="5" name="TextBox 4"/>
          <p:cNvSpPr txBox="1"/>
          <p:nvPr/>
        </p:nvSpPr>
        <p:spPr>
          <a:xfrm rot="10800000" flipV="1">
            <a:off x="476252" y="2209800"/>
            <a:ext cx="8134348" cy="3939540"/>
          </a:xfrm>
          <a:prstGeom prst="rect">
            <a:avLst/>
          </a:prstGeom>
          <a:noFill/>
        </p:spPr>
        <p:txBody>
          <a:bodyPr wrap="square" rtlCol="0">
            <a:spAutoFit/>
          </a:bodyPr>
          <a:lstStyle/>
          <a:p>
            <a:pPr algn="ctr"/>
            <a:r>
              <a:rPr lang="en-US" sz="12500" dirty="0" smtClean="0">
                <a:latin typeface="+mj-lt"/>
              </a:rPr>
              <a:t>Bromley </a:t>
            </a:r>
          </a:p>
          <a:p>
            <a:pPr algn="ctr"/>
            <a:r>
              <a:rPr lang="en-US" sz="12500" dirty="0" smtClean="0">
                <a:latin typeface="+mj-lt"/>
              </a:rPr>
              <a:t>Room</a:t>
            </a:r>
          </a:p>
        </p:txBody>
      </p:sp>
    </p:spTree>
    <p:extLst>
      <p:ext uri="{BB962C8B-B14F-4D97-AF65-F5344CB8AC3E}">
        <p14:creationId xmlns:p14="http://schemas.microsoft.com/office/powerpoint/2010/main" val="40237254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457199"/>
            <a:ext cx="3822700" cy="2867025"/>
          </a:xfrm>
          <a:prstGeom prst="rect">
            <a:avLst/>
          </a:prstGeom>
          <a:ln>
            <a:noFill/>
          </a:ln>
          <a:effectLst>
            <a:softEdge rad="112500"/>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257550"/>
            <a:ext cx="3784600" cy="2838450"/>
          </a:xfrm>
          <a:prstGeom prst="rect">
            <a:avLst/>
          </a:prstGeom>
          <a:ln>
            <a:noFill/>
          </a:ln>
          <a:effectLst>
            <a:softEdge rad="112500"/>
          </a:effectLst>
        </p:spPr>
      </p:pic>
      <p:pic>
        <p:nvPicPr>
          <p:cNvPr id="12" name="Picture 8" descr="http://picturingamerica.neh.gov/images/brochu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676" y="981075"/>
            <a:ext cx="3684080"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601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b="1" dirty="0" smtClean="0"/>
              <a:t>Philosophy</a:t>
            </a:r>
            <a:endParaRPr lang="en-US" sz="8800" dirty="0"/>
          </a:p>
        </p:txBody>
      </p:sp>
      <p:sp>
        <p:nvSpPr>
          <p:cNvPr id="3" name="Content Placeholder 2"/>
          <p:cNvSpPr>
            <a:spLocks noGrp="1"/>
          </p:cNvSpPr>
          <p:nvPr>
            <p:ph idx="1"/>
          </p:nvPr>
        </p:nvSpPr>
        <p:spPr>
          <a:xfrm>
            <a:off x="533400" y="685799"/>
            <a:ext cx="8077200" cy="4403785"/>
          </a:xfrm>
        </p:spPr>
        <p:txBody>
          <a:bodyPr>
            <a:normAutofit lnSpcReduction="10000"/>
          </a:bodyPr>
          <a:lstStyle/>
          <a:p>
            <a:pPr marL="0" indent="0">
              <a:buNone/>
            </a:pPr>
            <a:r>
              <a:rPr lang="en-US" sz="3600" b="1" dirty="0" smtClean="0"/>
              <a:t>“Attractive </a:t>
            </a:r>
            <a:r>
              <a:rPr lang="en-US" sz="3600" b="1" dirty="0"/>
              <a:t>displays stimulate the imagination and inspire an appreciation of crafts and art.  Display space within the library is free and is intended to showcase local art, spotlight local collections of general interest, and introduce library users to national and regional art</a:t>
            </a:r>
            <a:r>
              <a:rPr lang="en-US" sz="3600" b="1" dirty="0" smtClean="0"/>
              <a:t>.”</a:t>
            </a:r>
            <a:endParaRPr lang="en-US" sz="3600" dirty="0"/>
          </a:p>
          <a:p>
            <a:endParaRPr lang="en-US" dirty="0"/>
          </a:p>
        </p:txBody>
      </p:sp>
    </p:spTree>
    <p:extLst>
      <p:ext uri="{BB962C8B-B14F-4D97-AF65-F5344CB8AC3E}">
        <p14:creationId xmlns:p14="http://schemas.microsoft.com/office/powerpoint/2010/main" val="42284620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762000" y="762000"/>
            <a:ext cx="7543800" cy="2012859"/>
          </a:xfrm>
          <a:prstGeom prst="rect">
            <a:avLst/>
          </a:prstGeom>
          <a:noFill/>
        </p:spPr>
        <p:txBody>
          <a:bodyPr wrap="square" rtlCol="0">
            <a:spAutoFit/>
          </a:bodyPr>
          <a:lstStyle/>
          <a:p>
            <a:pPr marL="0" indent="0" algn="ctr">
              <a:buNone/>
            </a:pPr>
            <a:r>
              <a:rPr lang="en-US" sz="7200" dirty="0" smtClean="0">
                <a:latin typeface="+mj-lt"/>
              </a:rPr>
              <a:t>Public Art Spaces</a:t>
            </a:r>
          </a:p>
          <a:p>
            <a:pPr marL="0" indent="0" algn="ctr">
              <a:buNone/>
            </a:pPr>
            <a:r>
              <a:rPr lang="en-US" sz="4400" dirty="0" smtClean="0">
                <a:latin typeface="+mj-lt"/>
              </a:rPr>
              <a:t>Mapleton Branch Library</a:t>
            </a:r>
            <a:endParaRPr lang="en-US" sz="7200" dirty="0" smtClean="0">
              <a:latin typeface="+mj-lt"/>
            </a:endParaRPr>
          </a:p>
        </p:txBody>
      </p:sp>
      <p:sp>
        <p:nvSpPr>
          <p:cNvPr id="8" name="TextBox 7"/>
          <p:cNvSpPr txBox="1"/>
          <p:nvPr/>
        </p:nvSpPr>
        <p:spPr>
          <a:xfrm>
            <a:off x="914400" y="3200400"/>
            <a:ext cx="7315200" cy="2800767"/>
          </a:xfrm>
          <a:prstGeom prst="rect">
            <a:avLst/>
          </a:prstGeom>
          <a:noFill/>
        </p:spPr>
        <p:txBody>
          <a:bodyPr wrap="square" rtlCol="0">
            <a:spAutoFit/>
          </a:bodyPr>
          <a:lstStyle/>
          <a:p>
            <a:pPr algn="ctr"/>
            <a:r>
              <a:rPr lang="en-US" sz="8800" dirty="0" smtClean="0">
                <a:latin typeface="+mj-lt"/>
              </a:rPr>
              <a:t>Walls and Display Case</a:t>
            </a:r>
            <a:endParaRPr lang="en-US" sz="8800" dirty="0">
              <a:latin typeface="+mj-lt"/>
            </a:endParaRPr>
          </a:p>
        </p:txBody>
      </p:sp>
    </p:spTree>
    <p:extLst>
      <p:ext uri="{BB962C8B-B14F-4D97-AF65-F5344CB8AC3E}">
        <p14:creationId xmlns:p14="http://schemas.microsoft.com/office/powerpoint/2010/main" val="33307280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1562100"/>
            <a:ext cx="4749800" cy="3562350"/>
          </a:xfrm>
          <a:prstGeom prst="rect">
            <a:avLst/>
          </a:prstGeom>
          <a:ln>
            <a:noFill/>
          </a:ln>
          <a:effectLst>
            <a:softEdge rad="112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5699" y="581024"/>
            <a:ext cx="3683001" cy="2762251"/>
          </a:xfrm>
          <a:prstGeom prst="rect">
            <a:avLst/>
          </a:prstGeom>
          <a:ln>
            <a:noFill/>
          </a:ln>
          <a:effectLst>
            <a:softEdge rad="11250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5699" y="3343275"/>
            <a:ext cx="3663951" cy="2747964"/>
          </a:xfrm>
          <a:prstGeom prst="rect">
            <a:avLst/>
          </a:prstGeom>
          <a:ln>
            <a:noFill/>
          </a:ln>
          <a:effectLst>
            <a:softEdge rad="112500"/>
          </a:effectLst>
        </p:spPr>
      </p:pic>
    </p:spTree>
    <p:extLst>
      <p:ext uri="{BB962C8B-B14F-4D97-AF65-F5344CB8AC3E}">
        <p14:creationId xmlns:p14="http://schemas.microsoft.com/office/powerpoint/2010/main" val="18303938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2926" y="5238750"/>
            <a:ext cx="8067674" cy="933450"/>
          </a:xfrm>
        </p:spPr>
        <p:txBody>
          <a:bodyPr>
            <a:normAutofit fontScale="90000"/>
          </a:bodyPr>
          <a:lstStyle/>
          <a:p>
            <a:r>
              <a:rPr lang="en-US" dirty="0" smtClean="0"/>
              <a:t>My Art Committee Bucket List</a:t>
            </a:r>
            <a:endParaRPr lang="en-US" dirty="0"/>
          </a:p>
        </p:txBody>
      </p:sp>
      <p:sp>
        <p:nvSpPr>
          <p:cNvPr id="10" name="TextBox 9"/>
          <p:cNvSpPr txBox="1"/>
          <p:nvPr/>
        </p:nvSpPr>
        <p:spPr>
          <a:xfrm>
            <a:off x="542924" y="381000"/>
            <a:ext cx="7915275" cy="1938992"/>
          </a:xfrm>
          <a:prstGeom prst="rect">
            <a:avLst/>
          </a:prstGeom>
          <a:noFill/>
        </p:spPr>
        <p:txBody>
          <a:bodyPr wrap="square" rtlCol="0">
            <a:spAutoFit/>
          </a:bodyPr>
          <a:lstStyle/>
          <a:p>
            <a:pPr algn="ctr"/>
            <a:r>
              <a:rPr lang="en-US" sz="7200" dirty="0" smtClean="0">
                <a:latin typeface="+mj-lt"/>
              </a:rPr>
              <a:t>Public Art Spaces</a:t>
            </a:r>
          </a:p>
          <a:p>
            <a:pPr algn="ctr"/>
            <a:r>
              <a:rPr lang="en-US" sz="4400" dirty="0" smtClean="0">
                <a:latin typeface="+mj-lt"/>
              </a:rPr>
              <a:t>Inside the Library</a:t>
            </a:r>
            <a:endParaRPr lang="en-US" sz="7200" dirty="0" smtClean="0">
              <a:latin typeface="+mj-lt"/>
            </a:endParaRPr>
          </a:p>
        </p:txBody>
      </p:sp>
      <p:sp>
        <p:nvSpPr>
          <p:cNvPr id="11" name="TextBox 10"/>
          <p:cNvSpPr txBox="1"/>
          <p:nvPr/>
        </p:nvSpPr>
        <p:spPr>
          <a:xfrm rot="10800000" flipV="1">
            <a:off x="404812" y="2949162"/>
            <a:ext cx="8134348" cy="1862048"/>
          </a:xfrm>
          <a:prstGeom prst="rect">
            <a:avLst/>
          </a:prstGeom>
          <a:noFill/>
        </p:spPr>
        <p:txBody>
          <a:bodyPr wrap="square" rtlCol="0">
            <a:spAutoFit/>
          </a:bodyPr>
          <a:lstStyle/>
          <a:p>
            <a:pPr algn="ctr"/>
            <a:r>
              <a:rPr lang="en-US" sz="11500" dirty="0" smtClean="0">
                <a:latin typeface="+mj-lt"/>
              </a:rPr>
              <a:t>The Rafters!!</a:t>
            </a:r>
          </a:p>
        </p:txBody>
      </p:sp>
    </p:spTree>
    <p:extLst>
      <p:ext uri="{BB962C8B-B14F-4D97-AF65-F5344CB8AC3E}">
        <p14:creationId xmlns:p14="http://schemas.microsoft.com/office/powerpoint/2010/main" val="22130628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3255138"/>
            <a:ext cx="3739168" cy="2804377"/>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457201"/>
            <a:ext cx="3009900" cy="2257425"/>
          </a:xfrm>
          <a:prstGeom prst="rect">
            <a:avLst/>
          </a:prstGeom>
          <a:ln>
            <a:noFill/>
          </a:ln>
          <a:effectLst>
            <a:softEdge rad="112500"/>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457201"/>
            <a:ext cx="2000250" cy="2667000"/>
          </a:xfrm>
          <a:prstGeom prst="rect">
            <a:avLst/>
          </a:prstGeom>
          <a:ln>
            <a:noFill/>
          </a:ln>
          <a:effectLst>
            <a:softEdge rad="112500"/>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 y="2590800"/>
            <a:ext cx="2601537" cy="3468715"/>
          </a:xfrm>
          <a:prstGeom prst="rect">
            <a:avLst/>
          </a:prstGeom>
          <a:ln>
            <a:noFill/>
          </a:ln>
          <a:effectLst>
            <a:softEdge rad="112500"/>
          </a:effectLst>
        </p:spPr>
      </p:pic>
    </p:spTree>
    <p:extLst>
      <p:ext uri="{BB962C8B-B14F-4D97-AF65-F5344CB8AC3E}">
        <p14:creationId xmlns:p14="http://schemas.microsoft.com/office/powerpoint/2010/main" val="1642738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4572000"/>
            <a:ext cx="8458200" cy="1600200"/>
          </a:xfrm>
        </p:spPr>
        <p:txBody>
          <a:bodyPr>
            <a:normAutofit fontScale="90000"/>
          </a:bodyPr>
          <a:lstStyle/>
          <a:p>
            <a:r>
              <a:rPr lang="en-US" dirty="0"/>
              <a:t>My Art </a:t>
            </a:r>
            <a:r>
              <a:rPr lang="en-US" sz="6000" dirty="0"/>
              <a:t>Committee</a:t>
            </a:r>
            <a:r>
              <a:rPr lang="en-US" dirty="0"/>
              <a:t> Bucket List!!!</a:t>
            </a:r>
          </a:p>
        </p:txBody>
      </p:sp>
      <p:pic>
        <p:nvPicPr>
          <p:cNvPr id="4"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1362075"/>
            <a:ext cx="7467394" cy="2752725"/>
          </a:xfrm>
        </p:spPr>
      </p:pic>
    </p:spTree>
    <p:extLst>
      <p:ext uri="{BB962C8B-B14F-4D97-AF65-F5344CB8AC3E}">
        <p14:creationId xmlns:p14="http://schemas.microsoft.com/office/powerpoint/2010/main" val="25908331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428622"/>
            <a:ext cx="4419600" cy="5719482"/>
          </a:xfrm>
          <a:prstGeom prst="rect">
            <a:avLst/>
          </a:prstGeom>
        </p:spPr>
      </p:pic>
    </p:spTree>
    <p:extLst>
      <p:ext uri="{BB962C8B-B14F-4D97-AF65-F5344CB8AC3E}">
        <p14:creationId xmlns:p14="http://schemas.microsoft.com/office/powerpoint/2010/main" val="14390818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524" y="457199"/>
            <a:ext cx="1781765" cy="2385503"/>
          </a:xfrm>
          <a:prstGeom prst="rect">
            <a:avLst/>
          </a:prstGeom>
          <a:ln>
            <a:noFill/>
          </a:ln>
          <a:effectLst>
            <a:softEdge rad="112500"/>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3937" y="719223"/>
            <a:ext cx="1925326" cy="2376402"/>
          </a:xfrm>
          <a:prstGeom prst="rect">
            <a:avLst/>
          </a:prstGeom>
          <a:ln>
            <a:noFill/>
          </a:ln>
          <a:effectLst>
            <a:softEdge rad="112500"/>
          </a:effectLst>
        </p:spPr>
      </p:pic>
      <p:pic>
        <p:nvPicPr>
          <p:cNvPr id="1026" name="Picture 2" descr="C:\Users\bennetts.STAFF2014\Documents\photo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0" y="500356"/>
            <a:ext cx="2895600" cy="21627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000" y="3830633"/>
            <a:ext cx="2743200" cy="2057400"/>
          </a:xfrm>
          <a:prstGeom prst="rect">
            <a:avLst/>
          </a:prstGeom>
          <a:ln>
            <a:noFill/>
          </a:ln>
          <a:effectLst>
            <a:softEdge rad="112500"/>
          </a:effectLst>
        </p:spPr>
      </p:pic>
      <p:pic>
        <p:nvPicPr>
          <p:cNvPr id="3074" name="Picture 2" descr="E:\My Pictures\photo 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8999" y="4243799"/>
            <a:ext cx="2581826" cy="19284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5200" y="3865419"/>
            <a:ext cx="1722966" cy="2306781"/>
          </a:xfrm>
          <a:prstGeom prst="rect">
            <a:avLst/>
          </a:prstGeom>
          <a:ln>
            <a:noFill/>
          </a:ln>
          <a:effectLst>
            <a:softEdge rad="112500"/>
          </a:effec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86200" y="2589069"/>
            <a:ext cx="1224777" cy="1295400"/>
          </a:xfrm>
          <a:prstGeom prst="rect">
            <a:avLst/>
          </a:prstGeom>
          <a:ln>
            <a:noFill/>
          </a:ln>
          <a:effectLst>
            <a:softEdge rad="112500"/>
          </a:effectLst>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9406" y="2730516"/>
            <a:ext cx="2017711" cy="1513283"/>
          </a:xfrm>
          <a:prstGeom prst="rect">
            <a:avLst/>
          </a:prstGeom>
          <a:ln>
            <a:noFill/>
          </a:ln>
          <a:effectLst>
            <a:softEdge rad="112500"/>
          </a:effectLst>
        </p:spPr>
      </p:pic>
    </p:spTree>
    <p:extLst>
      <p:ext uri="{BB962C8B-B14F-4D97-AF65-F5344CB8AC3E}">
        <p14:creationId xmlns:p14="http://schemas.microsoft.com/office/powerpoint/2010/main" val="39520543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953000"/>
            <a:ext cx="8839200" cy="1219200"/>
          </a:xfrm>
        </p:spPr>
        <p:txBody>
          <a:bodyPr>
            <a:normAutofit fontScale="90000"/>
          </a:bodyPr>
          <a:lstStyle/>
          <a:p>
            <a:pPr algn="ctr"/>
            <a:r>
              <a:rPr lang="en-US" dirty="0" smtClean="0"/>
              <a:t>My Art </a:t>
            </a:r>
            <a:r>
              <a:rPr lang="en-US" sz="6000" dirty="0" smtClean="0"/>
              <a:t>Committee</a:t>
            </a:r>
            <a:r>
              <a:rPr lang="en-US" dirty="0" smtClean="0"/>
              <a:t> Bucket List!!!</a:t>
            </a:r>
            <a:endParaRPr lang="en-US" dirty="0"/>
          </a:p>
        </p:txBody>
      </p:sp>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82211" y="588567"/>
            <a:ext cx="3103028" cy="1143000"/>
          </a:xfrm>
        </p:spPr>
      </p:pic>
      <p:sp>
        <p:nvSpPr>
          <p:cNvPr id="13" name="TextBox 12"/>
          <p:cNvSpPr txBox="1"/>
          <p:nvPr/>
        </p:nvSpPr>
        <p:spPr>
          <a:xfrm>
            <a:off x="609600" y="619124"/>
            <a:ext cx="685800" cy="1323439"/>
          </a:xfrm>
          <a:prstGeom prst="rect">
            <a:avLst/>
          </a:prstGeom>
          <a:noFill/>
        </p:spPr>
        <p:txBody>
          <a:bodyPr wrap="square" rtlCol="0">
            <a:spAutoFit/>
          </a:bodyPr>
          <a:lstStyle/>
          <a:p>
            <a:r>
              <a:rPr lang="en-US" sz="8000" b="1" dirty="0">
                <a:latin typeface="Wingdings 2" panose="05020102010507070707" pitchFamily="18" charset="2"/>
              </a:rPr>
              <a:t>P</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2705101"/>
            <a:ext cx="1828800" cy="2438399"/>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2914650"/>
            <a:ext cx="2971800" cy="2228850"/>
          </a:xfrm>
          <a:prstGeom prst="rect">
            <a:avLst/>
          </a:prstGeom>
          <a:ln>
            <a:noFill/>
          </a:ln>
          <a:effectLst>
            <a:softEdge rad="112500"/>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5000" y="482978"/>
            <a:ext cx="2441997" cy="1823962"/>
          </a:xfrm>
          <a:prstGeom prst="rect">
            <a:avLst/>
          </a:prstGeom>
          <a:ln>
            <a:noFill/>
          </a:ln>
          <a:effectLst>
            <a:softEdge rad="112500"/>
          </a:effectLst>
        </p:spPr>
      </p:pic>
      <p:sp>
        <p:nvSpPr>
          <p:cNvPr id="11" name="TextBox 10"/>
          <p:cNvSpPr txBox="1"/>
          <p:nvPr/>
        </p:nvSpPr>
        <p:spPr>
          <a:xfrm>
            <a:off x="609600" y="3505200"/>
            <a:ext cx="1143000" cy="1323439"/>
          </a:xfrm>
          <a:prstGeom prst="rect">
            <a:avLst/>
          </a:prstGeom>
          <a:noFill/>
        </p:spPr>
        <p:txBody>
          <a:bodyPr wrap="square" rtlCol="0">
            <a:spAutoFit/>
          </a:bodyPr>
          <a:lstStyle/>
          <a:p>
            <a:r>
              <a:rPr lang="en-US" sz="8000" b="1" dirty="0">
                <a:latin typeface="Wingdings 2" panose="05020102010507070707" pitchFamily="18" charset="2"/>
              </a:rPr>
              <a:t>P</a:t>
            </a:r>
          </a:p>
        </p:txBody>
      </p:sp>
    </p:spTree>
    <p:extLst>
      <p:ext uri="{BB962C8B-B14F-4D97-AF65-F5344CB8AC3E}">
        <p14:creationId xmlns:p14="http://schemas.microsoft.com/office/powerpoint/2010/main" val="38809905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4904" y="-76200"/>
            <a:ext cx="5274201" cy="1862048"/>
          </a:xfrm>
          <a:prstGeom prst="rect">
            <a:avLst/>
          </a:prstGeom>
        </p:spPr>
        <p:txBody>
          <a:bodyPr wrap="none">
            <a:spAutoFit/>
          </a:bodyPr>
          <a:lstStyle/>
          <a:p>
            <a:pPr algn="ctr"/>
            <a:r>
              <a:rPr lang="en-US" sz="9600" dirty="0" smtClean="0">
                <a:latin typeface="+mj-lt"/>
              </a:rPr>
              <a:t>Hang</a:t>
            </a:r>
            <a:r>
              <a:rPr lang="en-US" sz="11500" dirty="0" smtClean="0">
                <a:latin typeface="+mj-lt"/>
              </a:rPr>
              <a:t> </a:t>
            </a:r>
            <a:r>
              <a:rPr lang="en-US" sz="9600" dirty="0" smtClean="0">
                <a:latin typeface="+mj-lt"/>
              </a:rPr>
              <a:t>It All</a:t>
            </a:r>
            <a:endParaRPr lang="en-US" sz="9600" dirty="0">
              <a:latin typeface="+mj-lt"/>
            </a:endParaRPr>
          </a:p>
        </p:txBody>
      </p:sp>
      <p:sp>
        <p:nvSpPr>
          <p:cNvPr id="5" name="TextBox 4"/>
          <p:cNvSpPr txBox="1"/>
          <p:nvPr/>
        </p:nvSpPr>
        <p:spPr>
          <a:xfrm>
            <a:off x="381000" y="1861840"/>
            <a:ext cx="8153400" cy="4462760"/>
          </a:xfrm>
          <a:prstGeom prst="rect">
            <a:avLst/>
          </a:prstGeom>
          <a:noFill/>
        </p:spPr>
        <p:txBody>
          <a:bodyPr wrap="square" rtlCol="0">
            <a:spAutoFit/>
          </a:bodyPr>
          <a:lstStyle/>
          <a:p>
            <a:pPr marL="285750" indent="-285750">
              <a:buClr>
                <a:srgbClr val="C00000"/>
              </a:buClr>
              <a:buFont typeface="Wingdings 2" panose="05020102010507070707" pitchFamily="18" charset="2"/>
              <a:buChar char=""/>
            </a:pPr>
            <a:r>
              <a:rPr lang="en-US" sz="3200" dirty="0" smtClean="0">
                <a:latin typeface="+mj-lt"/>
              </a:rPr>
              <a:t>Began in 1992</a:t>
            </a:r>
          </a:p>
          <a:p>
            <a:pPr marL="285750" indent="-285750">
              <a:buClr>
                <a:srgbClr val="C00000"/>
              </a:buClr>
              <a:buFont typeface="Wingdings 2" panose="05020102010507070707" pitchFamily="18" charset="2"/>
              <a:buChar char=""/>
            </a:pPr>
            <a:endParaRPr lang="en-US" dirty="0" smtClean="0">
              <a:latin typeface="+mj-lt"/>
            </a:endParaRPr>
          </a:p>
          <a:p>
            <a:pPr marL="400050" indent="-400050">
              <a:buClr>
                <a:srgbClr val="C00000"/>
              </a:buClr>
              <a:buFont typeface="Wingdings 2" panose="05020102010507070707" pitchFamily="18" charset="2"/>
              <a:buChar char=""/>
            </a:pPr>
            <a:r>
              <a:rPr lang="en-US" sz="3200" dirty="0" smtClean="0">
                <a:latin typeface="+mj-lt"/>
              </a:rPr>
              <a:t>Everyone’s an artist!</a:t>
            </a:r>
          </a:p>
          <a:p>
            <a:pPr marL="400050" indent="-400050">
              <a:buClr>
                <a:srgbClr val="C00000"/>
              </a:buClr>
              <a:buFont typeface="Wingdings 2" panose="05020102010507070707" pitchFamily="18" charset="2"/>
              <a:buChar char=""/>
            </a:pPr>
            <a:endParaRPr lang="en-US" dirty="0" smtClean="0">
              <a:latin typeface="+mj-lt"/>
            </a:endParaRPr>
          </a:p>
          <a:p>
            <a:pPr marL="400050" indent="-400050">
              <a:buClr>
                <a:srgbClr val="C00000"/>
              </a:buClr>
              <a:buFont typeface="Wingdings 2" panose="05020102010507070707" pitchFamily="18" charset="2"/>
              <a:buChar char=""/>
            </a:pPr>
            <a:r>
              <a:rPr lang="en-US" sz="3200" dirty="0" smtClean="0">
                <a:latin typeface="+mj-lt"/>
              </a:rPr>
              <a:t>Anyone can exhibit one piece of art or craft for the month of November</a:t>
            </a:r>
          </a:p>
          <a:p>
            <a:pPr marL="285750" indent="-285750">
              <a:buClr>
                <a:srgbClr val="C00000"/>
              </a:buClr>
              <a:buFont typeface="Wingdings 2" panose="05020102010507070707" pitchFamily="18" charset="2"/>
              <a:buChar char=""/>
            </a:pPr>
            <a:endParaRPr lang="en-US" dirty="0" smtClean="0">
              <a:latin typeface="+mj-lt"/>
            </a:endParaRPr>
          </a:p>
          <a:p>
            <a:pPr marL="285750" indent="-285750">
              <a:buClr>
                <a:srgbClr val="C00000"/>
              </a:buClr>
              <a:buFont typeface="Wingdings 2" panose="05020102010507070707" pitchFamily="18" charset="2"/>
              <a:buChar char=""/>
            </a:pPr>
            <a:r>
              <a:rPr lang="en-US" sz="3200" dirty="0" smtClean="0">
                <a:latin typeface="+mj-lt"/>
              </a:rPr>
              <a:t>Public voting for “People’s Choice” award</a:t>
            </a:r>
          </a:p>
          <a:p>
            <a:pPr marL="285750" indent="-285750">
              <a:buClr>
                <a:srgbClr val="C00000"/>
              </a:buClr>
              <a:buFont typeface="Wingdings 2" panose="05020102010507070707" pitchFamily="18" charset="2"/>
              <a:buChar char=""/>
            </a:pPr>
            <a:endParaRPr lang="en-US" dirty="0" smtClean="0">
              <a:latin typeface="+mj-lt"/>
            </a:endParaRPr>
          </a:p>
          <a:p>
            <a:pPr marL="285750" indent="-285750">
              <a:buClr>
                <a:srgbClr val="C00000"/>
              </a:buClr>
              <a:buFont typeface="Wingdings 2" panose="05020102010507070707" pitchFamily="18" charset="2"/>
              <a:buChar char=""/>
            </a:pPr>
            <a:r>
              <a:rPr lang="en-US" sz="3200" dirty="0" smtClean="0">
                <a:latin typeface="+mj-lt"/>
              </a:rPr>
              <a:t>Committee votes for “Best of Show” award</a:t>
            </a:r>
          </a:p>
          <a:p>
            <a:pPr>
              <a:buClr>
                <a:srgbClr val="C00000"/>
              </a:buClr>
            </a:pPr>
            <a:endParaRPr lang="en-US" sz="2000" dirty="0"/>
          </a:p>
        </p:txBody>
      </p:sp>
    </p:spTree>
    <p:extLst>
      <p:ext uri="{BB962C8B-B14F-4D97-AF65-F5344CB8AC3E}">
        <p14:creationId xmlns:p14="http://schemas.microsoft.com/office/powerpoint/2010/main" val="86553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additive="base">
                                        <p:cTn id="3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382"/>
          <a:stretch/>
        </p:blipFill>
        <p:spPr>
          <a:xfrm>
            <a:off x="4034551" y="628650"/>
            <a:ext cx="2204509" cy="2952750"/>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7187" t="2246" r="25391"/>
          <a:stretch/>
        </p:blipFill>
        <p:spPr>
          <a:xfrm>
            <a:off x="6553200" y="628650"/>
            <a:ext cx="2295773" cy="5211041"/>
          </a:xfrm>
          <a:prstGeom prst="rect">
            <a:avLst/>
          </a:prstGeom>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179" t="2390" b="7220"/>
          <a:stretch/>
        </p:blipFill>
        <p:spPr bwMode="auto">
          <a:xfrm>
            <a:off x="533400" y="609600"/>
            <a:ext cx="3302546"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E:\Vote - HIA 201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654" t="5490" r="5070" b="8108"/>
          <a:stretch/>
        </p:blipFill>
        <p:spPr bwMode="auto">
          <a:xfrm>
            <a:off x="1945002" y="3657599"/>
            <a:ext cx="3260503" cy="243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72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Siuslaw Public Library</a:t>
            </a:r>
            <a:br>
              <a:rPr lang="en-US" dirty="0" smtClean="0"/>
            </a:br>
            <a:r>
              <a:rPr lang="en-US" dirty="0" smtClean="0"/>
              <a:t>Art Committee</a:t>
            </a:r>
            <a:endParaRPr lang="en-US" dirty="0"/>
          </a:p>
        </p:txBody>
      </p:sp>
      <p:pic>
        <p:nvPicPr>
          <p:cNvPr id="1026" name="Picture 2" descr="C:\Users\bennetts.STAFF2014\AppData\Local\Temp\phot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31" t="27513" r="2032" b="1570"/>
          <a:stretch/>
        </p:blipFill>
        <p:spPr bwMode="auto">
          <a:xfrm>
            <a:off x="805292" y="472440"/>
            <a:ext cx="7500508" cy="4251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6622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6497" y="685800"/>
            <a:ext cx="6211957" cy="1569660"/>
          </a:xfrm>
          <a:prstGeom prst="rect">
            <a:avLst/>
          </a:prstGeom>
        </p:spPr>
        <p:txBody>
          <a:bodyPr wrap="none">
            <a:spAutoFit/>
          </a:bodyPr>
          <a:lstStyle/>
          <a:p>
            <a:pPr algn="ctr"/>
            <a:r>
              <a:rPr lang="en-US" sz="9600" dirty="0">
                <a:latin typeface="+mj-lt"/>
              </a:rPr>
              <a:t>Hang It </a:t>
            </a:r>
            <a:r>
              <a:rPr lang="en-US" sz="9600" dirty="0" smtClean="0">
                <a:latin typeface="+mj-lt"/>
              </a:rPr>
              <a:t>All-2</a:t>
            </a:r>
            <a:endParaRPr lang="en-US" sz="9600" dirty="0">
              <a:latin typeface="+mj-lt"/>
            </a:endParaRPr>
          </a:p>
        </p:txBody>
      </p:sp>
      <p:sp>
        <p:nvSpPr>
          <p:cNvPr id="3" name="Rectangle 2"/>
          <p:cNvSpPr/>
          <p:nvPr/>
        </p:nvSpPr>
        <p:spPr>
          <a:xfrm>
            <a:off x="228600" y="2054929"/>
            <a:ext cx="8534400" cy="3539430"/>
          </a:xfrm>
          <a:prstGeom prst="rect">
            <a:avLst/>
          </a:prstGeom>
        </p:spPr>
        <p:txBody>
          <a:bodyPr wrap="square">
            <a:spAutoFit/>
          </a:bodyPr>
          <a:lstStyle/>
          <a:p>
            <a:pPr marL="285750" indent="-285750">
              <a:buClr>
                <a:srgbClr val="C00000"/>
              </a:buClr>
              <a:buFont typeface="Wingdings 2" panose="05020102010507070707" pitchFamily="18" charset="2"/>
              <a:buChar char=""/>
            </a:pPr>
            <a:r>
              <a:rPr lang="en-US" sz="2800" dirty="0" smtClean="0">
                <a:latin typeface="+mj-lt"/>
              </a:rPr>
              <a:t>The popularity of Hang It All has led a themed art show</a:t>
            </a:r>
          </a:p>
          <a:p>
            <a:pPr marL="285750" indent="-285750">
              <a:buClr>
                <a:srgbClr val="C00000"/>
              </a:buClr>
              <a:buFont typeface="Wingdings 2" panose="05020102010507070707" pitchFamily="18" charset="2"/>
              <a:buChar char=""/>
            </a:pPr>
            <a:endParaRPr lang="en-US" sz="3600" dirty="0" smtClean="0">
              <a:latin typeface="+mj-lt"/>
            </a:endParaRPr>
          </a:p>
          <a:p>
            <a:pPr marL="285750" indent="-285750">
              <a:buClr>
                <a:srgbClr val="C00000"/>
              </a:buClr>
              <a:buFont typeface="Wingdings 2" panose="05020102010507070707" pitchFamily="18" charset="2"/>
              <a:buChar char=""/>
            </a:pPr>
            <a:r>
              <a:rPr lang="en-US" sz="2800" dirty="0" smtClean="0">
                <a:latin typeface="+mj-lt"/>
              </a:rPr>
              <a:t>Our first year was “Landscape”</a:t>
            </a:r>
          </a:p>
          <a:p>
            <a:pPr>
              <a:buClr>
                <a:srgbClr val="C00000"/>
              </a:buClr>
            </a:pPr>
            <a:endParaRPr lang="en-US" sz="1400" dirty="0">
              <a:latin typeface="+mj-lt"/>
            </a:endParaRPr>
          </a:p>
          <a:p>
            <a:pPr marL="285750" indent="-285750">
              <a:buClr>
                <a:srgbClr val="C00000"/>
              </a:buClr>
              <a:buFont typeface="Wingdings 2" panose="05020102010507070707" pitchFamily="18" charset="2"/>
              <a:buChar char=""/>
            </a:pPr>
            <a:r>
              <a:rPr lang="en-US" sz="2800" dirty="0">
                <a:latin typeface="+mj-lt"/>
              </a:rPr>
              <a:t>This year it’s all about – </a:t>
            </a:r>
            <a:r>
              <a:rPr lang="en-US" sz="5400" dirty="0" smtClean="0">
                <a:latin typeface="+mj-lt"/>
              </a:rPr>
              <a:t>“Water” </a:t>
            </a:r>
          </a:p>
          <a:p>
            <a:pPr marL="285750" indent="-285750">
              <a:buClr>
                <a:srgbClr val="C00000"/>
              </a:buClr>
              <a:buFont typeface="Wingdings 2" panose="05020102010507070707" pitchFamily="18" charset="2"/>
              <a:buChar char=""/>
            </a:pPr>
            <a:endParaRPr lang="en-US" sz="3600" dirty="0">
              <a:latin typeface="+mj-lt"/>
            </a:endParaRPr>
          </a:p>
          <a:p>
            <a:pPr marL="285750" indent="-285750">
              <a:buClr>
                <a:srgbClr val="C00000"/>
              </a:buClr>
              <a:buFont typeface="Wingdings 2" panose="05020102010507070707" pitchFamily="18" charset="2"/>
              <a:buChar char=""/>
            </a:pPr>
            <a:r>
              <a:rPr lang="en-US" sz="2800" dirty="0" smtClean="0">
                <a:latin typeface="+mj-lt"/>
              </a:rPr>
              <a:t>May is the month for themes!</a:t>
            </a:r>
            <a:endParaRPr lang="en-US" sz="2800" dirty="0">
              <a:latin typeface="+mj-lt"/>
            </a:endParaRPr>
          </a:p>
        </p:txBody>
      </p:sp>
    </p:spTree>
    <p:extLst>
      <p:ext uri="{BB962C8B-B14F-4D97-AF65-F5344CB8AC3E}">
        <p14:creationId xmlns:p14="http://schemas.microsoft.com/office/powerpoint/2010/main" val="271383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97" t="1334" r="1782"/>
          <a:stretch/>
        </p:blipFill>
        <p:spPr bwMode="auto">
          <a:xfrm>
            <a:off x="3767806" y="685800"/>
            <a:ext cx="4995194" cy="4379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999" y="685800"/>
            <a:ext cx="3386805" cy="4379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85682" y="3810000"/>
            <a:ext cx="2379721" cy="1090577"/>
          </a:xfrm>
          <a:prstGeom prst="rect">
            <a:avLst/>
          </a:prstGeom>
          <a:solidFill>
            <a:schemeClr val="accent1">
              <a:alpha val="2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80999" y="5216604"/>
            <a:ext cx="8382001" cy="830997"/>
          </a:xfrm>
          <a:prstGeom prst="rect">
            <a:avLst/>
          </a:prstGeom>
          <a:noFill/>
        </p:spPr>
        <p:txBody>
          <a:bodyPr wrap="square" rtlCol="0">
            <a:spAutoFit/>
          </a:bodyPr>
          <a:lstStyle/>
          <a:p>
            <a:pPr algn="ctr"/>
            <a:r>
              <a:rPr lang="en-US" sz="4800" b="1" dirty="0" smtClean="0">
                <a:latin typeface="+mj-lt"/>
              </a:rPr>
              <a:t>Watercolor Society of Oregon</a:t>
            </a:r>
            <a:endParaRPr lang="en-US" sz="4800" b="1" dirty="0">
              <a:latin typeface="+mj-lt"/>
            </a:endParaRPr>
          </a:p>
        </p:txBody>
      </p:sp>
    </p:spTree>
    <p:extLst>
      <p:ext uri="{BB962C8B-B14F-4D97-AF65-F5344CB8AC3E}">
        <p14:creationId xmlns:p14="http://schemas.microsoft.com/office/powerpoint/2010/main" val="15987954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isplaying photo 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4" descr="Displaying photo 3.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6" descr="Displaying photo 3.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8" descr="Displaying photo 3.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11" descr="Buy - Painting Books - Art Instruction , Painting Watercolor Flowers That Glow eBook"/>
          <p:cNvSpPr>
            <a:spLocks noChangeAspect="1" noChangeArrowheads="1"/>
          </p:cNvSpPr>
          <p:nvPr/>
        </p:nvSpPr>
        <p:spPr bwMode="auto">
          <a:xfrm>
            <a:off x="155575" y="-388938"/>
            <a:ext cx="619125" cy="819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13" descr="Buy - Painting Books - Art Instruction , Painting Watercolor Flowers That Glow eBook"/>
          <p:cNvSpPr>
            <a:spLocks noChangeAspect="1" noChangeArrowheads="1"/>
          </p:cNvSpPr>
          <p:nvPr/>
        </p:nvSpPr>
        <p:spPr bwMode="auto">
          <a:xfrm>
            <a:off x="307975" y="-236538"/>
            <a:ext cx="619125" cy="819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9" name="Picture 15" descr="http://cdn.fwmedia.com/media/catalog/product/cache/5/image/9df78eab33525d08d6e5fb8d27136e95/Z/7/Z7061_1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562" y="416801"/>
            <a:ext cx="1822913" cy="2402599"/>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http://ecx.images-amazon.com/images/I/51VZXVGQF1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1070" y="415463"/>
            <a:ext cx="1788530" cy="2403937"/>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21" descr="Image result for jan kun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23" descr="Image result for jan kunz"/>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AutoShape 25" descr="Image result for jan kunz"/>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51" name="Picture 27" descr="http://www.signaturesgallery.com/sites/default/files/imagecache/artistphoto_thumb/Jan%20fa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5700" y="438148"/>
            <a:ext cx="1638300" cy="245745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65175" y="5216604"/>
            <a:ext cx="7464425" cy="1107996"/>
          </a:xfrm>
          <a:prstGeom prst="rect">
            <a:avLst/>
          </a:prstGeom>
          <a:noFill/>
        </p:spPr>
        <p:txBody>
          <a:bodyPr wrap="square" rtlCol="0">
            <a:spAutoFit/>
          </a:bodyPr>
          <a:lstStyle/>
          <a:p>
            <a:pPr algn="ctr"/>
            <a:r>
              <a:rPr lang="en-US" sz="6600" b="1" dirty="0" smtClean="0">
                <a:latin typeface="+mj-lt"/>
              </a:rPr>
              <a:t>It Never Hurts To Ask!</a:t>
            </a:r>
            <a:endParaRPr lang="en-US" sz="6600" b="1" dirty="0">
              <a:latin typeface="+mj-lt"/>
            </a:endParaRPr>
          </a:p>
        </p:txBody>
      </p:sp>
      <p:pic>
        <p:nvPicPr>
          <p:cNvPr id="1053" name="Picture 29" descr="http://ecx.images-amazon.com/images/I/510NADP6KT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1071" y="2914651"/>
            <a:ext cx="1758048" cy="2432998"/>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http://ecx.images-amazon.com/images/I/41EUPUHuNGL.jpg"/>
          <p:cNvPicPr>
            <a:picLocks noChangeAspect="1" noChangeArrowheads="1"/>
          </p:cNvPicPr>
          <p:nvPr/>
        </p:nvPicPr>
        <p:blipFill rotWithShape="1">
          <a:blip r:embed="rId7">
            <a:extLst>
              <a:ext uri="{28A0092B-C50C-407E-A947-70E740481C1C}">
                <a14:useLocalDpi xmlns:a14="http://schemas.microsoft.com/office/drawing/2010/main" val="0"/>
              </a:ext>
            </a:extLst>
          </a:blip>
          <a:srcRect l="10981" r="11259"/>
          <a:stretch/>
        </p:blipFill>
        <p:spPr bwMode="auto">
          <a:xfrm>
            <a:off x="813222" y="2914650"/>
            <a:ext cx="1895034" cy="2432998"/>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33" descr="data:image/jpeg;base64,/9j/4AAQSkZJRgABAQAAAQABAAD/2wBDAAoHBwgHBgoICAgLCgoLDhgQDg0NDh0VFhEYIx8lJCIfIiEmKzcvJik0KSEiMEExNDk7Pj4+JS5ESUM8SDc9Pjv/2wBDAQoLCw4NDhwQEBw7KCIoOzs7Ozs7Ozs7Ozs7Ozs7Ozs7Ozs7Ozs7Ozs7Ozs7Ozs7Ozs7Ozs7Ozs7Ozs7Ozs7Ozv/wAARCAEYAQQDASIAAhEBAxEB/8QAHAAAAQQDAQAAAAAAAAAAAAAABAADBQYBAgcI/8QASxAAAgEDAgIGBQcICAUEAwAAAQIDAAQRBSESMQYTIkFRYTRxc4GxBxQVFjKR0SNCVZKUocHhNlJUYnJ0grIzQ0RTkyRjovAmNfH/xAAZAQADAQEBAAAAAAAAAAAAAAABAgMABAX/xAAmEQACAgICAgMBAAMBAQAAAAAAAQIRAyESMQRBEyJRMiMzcRRh/9oADAMBAAIRAxEAPwDrltbQNaxEwRklASSg32oLUNY6N6VcC31G/wBOtJioYRzSIjYPfg92xqRtfRIfZr8K4H8uP9OY/wDIx/7nrGOyw9JOiU7cMOraTIRvhZoz/GnRrPRtm4Rf6aW8OsSvNfRja5l2/MqxZYNkZz5VSEOQspUzuf0v0d4OP59p3D49YmKb+sHRUPwHVNKDeHXR5+NcTadjGY+PCEgkVBTAtcSsT+cap8IqnZ6KXXei7AldS0wgcyJU2rA6QdFi3CNT0skdwlSvN63E8TMkbEKdjg86ft7qaFi6k8XjnlS/Gih6FPSfogpIOsaSMf8Avx/jWv1q6G8vpvR/2iP8a8/LeSgNnct8a1MpkYMUUY5dkc6Hxgs9B/Wvob+m9H/aI/xpfWvob+m9H/aI/wAa88yqkzZeGMsfBAKbFjasd4Rv66HxMNnor619Df03o/7RH+NL619Df03o/wC0R/jXnR9Ns+H/AIRXzDGhzpVuSSGcD763xyNaPSf1r6G/pvR/2iP8aX1r6G/pvR/2iP8AGvNJ0fPKQj1itW0lgMiUe8UvCX4bR6Y+tfQz9N6P+0R/jS+tfQ39N6P+0R/jXmBtPkXkymmzaTA4wPvocWE9R/Wvob+m9H/aI/xpfWvob+m9H/aI/wAa8tm2mH/LNaGGQc0b7qFGo9T/AFr6G/pvR/2iP8aX1r6G/pvR/wBoj/GvK3Cw5g/dWMVjUeqvrX0N/Tej/tEf40vrX0N/Tej/ALRH+NeVazQNR6q+tXQ79NaP+0R/jS+tPQ/9NaR/54/xryrkjvrIdh3msGkeqfrT0P8A0zpH/nj/ABpfWnof+mdI/wDPH+NeV+tcd9bde3I1thpHqb61dDv01o/7RH+NZ+tHQ/8ATOkf+eP8a8srKobfNFKwZcisIenPrR0P/TWkftEf41K2wsLy3S4tlt5oZBxJJGAysPEEc68mscCvTfQH+gei/wCUT4UTDurRpHdKI0VBwA4UY7zSrbWfS09mPiaVAJKWvokPs1+FcE+XD+nUf+Rj/wBz13u19Eh9mvwrgfy4f07j/wAjH/uesZFY6LpmW4bwQVYQue/FV7oyQrXOfAVYV+yTuK6sK+pLJ2MMnbIB9dRcmDI+BgcRqZRc8RzmobGZHB7mPxq7ZOPY0QCATzrPD304VBHn5VhQCMAGpljAXbcb1kIeLkTjuqTs9JkmhM8itwAZCrzepS3spZIP/TxC24k717QO/P8AdXDl82EHxW2Ujjb7K2YJsZ6p8f4TTfC6DvB8Ktw0+5YMBeAlk4RuNiMbjemZ7GUoBPCs64xxAYbkN8j31Fee09xG+NfpVsEjBaskKu4NHXWm8KNNbMZIlOG23U0Dwb791d+PLHIriTcWuzHGeXOtHDSA4FOhMHwrXffuqgoOIyNmHOsOhGCKJ4SOfKkI+I8tvOtRgT+Na/a5eNFsnC2MUZY6De32Xjtzwf1m2FKzIiwhwezWOHOAyA48RVpj6KT47c6A+Cgmtx0Uk/tC/dQ0YqfzeJzvAuPVSawgI/4WPUath6JzZytwv3UxJ0VvQcpIjfuo/UOysHTISvJgfHNNNpS4ysjfdVjl6P6lFziDDyNBy2VzCfysLr6xW4wZrZBtprDlIPurX6OmPIr99Skgxsa0UeVH4og5MjPo+4OcKDjc4NblWtVAmUqW5d9SSdnizkZFR2pvxPGuPsjnU54klYU7GWnUnkcV6i6AnPQPRSO+0T4V5Vr1R8n39ANE/wAonwqIQnWfS09mPiaVLWfS09mPiaVAJKWvokPs1+FcE+W8gdPI8j/oY/8Ac9d7tfRIfZr8K4J8uAz06j/yMf8Auejr2Aq/RhOL5yfDhqycGUziq/0RGTdDyH8atCx5UYFdWJ/UnNWx3SYFMr8QDbd9SR0+0Y720Rz/AHRQ+kJ+Wf1VLcG9eZ5bl8rplYL6kf8ARNgf+kj+6tfoLTic/NlHqJqT4dqy3YRm8BXKpT/SmgRbOMAAcQA7s1u6rHEQzBUO3Lxp2SaGOPrGlXh9fOo6W6YzrNKvAF/4cZ5+simx4G3YssiQT9Hw4UhACpyD4bY+ApyG3WGBYFwyLsM0PPqBa3AjjYSyHhQHG/nSS4NqFWXEaqPsKOJj6zT/AAzrYPkjZt8xC8YUKFY5IxzqFuOi0jSsYpECE7Ak7fuqyxTJMzKoYFQCQy4pzg3qePlhlaKakimt0Vv1PZMRH+LFNP0a1Bc4iVvU4q78NIrXQvLyA4I5zd2k1lMIp0CNjOCe73U0isWAVc8XIVPdKIes1MbjHVj4mo7SmFvq9s02OrV9z4V6WKblBSZCS3RI9H+j8st6tzdxYhXtAN+ce7ark0Y4AqkIB5VhLdlYMDxIeXnT7RHHZ+FJJ2zALW8QPEZG91NkWo2LtmjSiqO1ED7qYdIT/wAv9+KBtA7PaDYyMPcabM1pkcNzw+unGtLZs/k3GfBqaOnQHO0g9ZFag6NlKOxEc6P5A1l4A64kQH1jNMNpi5ysjg9xIom3iaJOEuXPmaBtFe17QoEtjdQrwcJ7SjljxqvfNuEeNdHMYdeFhkeGNqqOsxRWupyxoAqEBseBxvVscvQGQMkfDnagLjS7u5dZI4HZCNiBtUrcFHJUHup2002W7iLCRgoOMAE02SMpKkZOK2yvvod8oB6ht/HavTPQSNoug2jRsMMtogI91cKbo8jLhpH/AFa730OhFv0Q0uFc4S2Ub+queWOcFckNyi/5FrPpaezHxNKlrPpaezHxNKphJS19Eh9mvwrgvy3kDp1Hk/8AQx/7nrvVr6JD7NfhXCPlsQN05jJH/Qx/7no1ZkVzoYCfneBn7P8AGrLJI0ZARC5x7qr3QsENdAAY7P8AGraIweVdOJfUnJ7HdFy7uWXhOOVSdxPBZxdZcSLGmQOJuWTQmkR4mk37qO1KyF/p09sdi6EA+B7v315/k/7SkX9RuO8tXdkSdCynhIzuD4U4JoDGZOtTgC8Rbi2x4+qq7pl1x6mkpVg17B1ZPcJk2b91GlFXX4Q6Mbe7jaDDDskpuuPX2q53DY9kkqafxdYPm/FnnkU+EiZuIcLHlnaoOK0hlh113jUmKd2Q45ER4pm4gH1PeZ7cRulggSQN9rOD/AffWp/plRYBZxtxNKiuW3IIzjwrFxazSARwOkK43bhyfdVfaaYXL/NmaCC4uorV4uTIwBLHyyMCpXWIzpyxvas0TXcsduQDsoLbsPPGRRtp9gpNBMVjNGnALjA8VQZ9e+aJEWBjOfXUJrk0+mXEsMEsipLZSSL2iSjpvkHzoye7liTSbSOQ9ZeEB5DuQAvEfeaWVsaKS6DzFWOr3qD1fU7uwkvLZZypiMMkchAyFdgrA5+NSmkTz3bXnGwlgjm4YJgMdYuBnlzwds0ji0rGsrnSNMal5dWPiagZgxuERVPExGPOrL0oHBfEk7dWP41rpD2ek2MF9cQtcXF3IVXG/AAfPvNexilWFEGvsWawja3hitnYu8cYBY95oxcEc8GtYYW69nxgEUxeXRiYxxqCw5kiljchZOjaZZlPEp28MUwXl24ox+rWiSSyjtSN6q3MZ4gcnJ86ZqgJ2a8eNjEtasyA7xgU+ocKcMfec0izE/ypGw0D8cZz2KzHhzngwKfLeQrRzxYyMe+iYZuSyxMIuEvjs55Zqh6qZLl2eQkyMd8+NX904QHPKq5faWs9zLMZEiiLZye6qY5KL2ZpsqSWcgwSasmjaZqN7bx3AkCWsR4ZCG4dhz29VDn6OMpjt/nF7IBygTI++rZ0eUw9Hrkz2zwKCxKOQxI4fKqT8jjuPYI4b/orsdho0ajhvePPIiMnK/q12fowsK9GdPEDFohAvASMZFcZXUNIRDwWjkZyOymw8K7L0Wljn6L6dLEhjRoFKqRggYpc10rNGr0N6z6Wnsx8TSpaz6Wnsx8TSrlKEpa+iQ+zX4Vwv5ah/wDnCbj0KP8A3PXdLX0SH2a/Cuc/KD0W0/WekaXV0snH83VAVfGwLfjTxTbpCt0cz6FgD52ScfZ/jVvQK3LlQY6PWmhSFLVpCswy3Gc4x/8A2nUJU5zXXjg1GiMpWyV0pAJn9VSU7tDEWjiMrEgBQcZ3qM0Z+KWQZBIG9S5YKuc8q83yV/kZbH/JAnULWO3a5GnP1dvLNlkIypAPEffvRErWLW0DXMU8McAWaFi/fyAGDud+XnUejD6q6qCe00k+B3nJOK2vVQ2UAhlacxNDPImeIqi7H8fdUKKBk3zGwgvVniuoknQzTE9okHsnGO/ltTd3aae8UemzT3gR7U8MYAOIxjPdz2FOdI763fR7uBHDM1vxhlOcDIH8abuMJrlsWmLY06X7WPKhQbHvmel3MHz1J5Xju1QhkXPaQbNsNj+FbyRWWp26zyXrSCdV6grGQQVPFxKOZ3plA2m3z2arm2uFe4hI5IeE8a/vBHrNDdG+NL+xEv2W0xepJ/xdr38qzXsFh95aWeooWkv4jLdwNbwvjbB+1gZ3P4UpbKMzQGXUoBNaOggGMAEAgg775B+FRdhxLrcP/ZbU7gxeGODfHvzUnrXEbuxCBeI6khHFy2jNCgmmo6St8k9wt3biWd4+0z9lUjYHhHjvz9dSGl6fLYG5jLo1vJKZYQM5QNuR6s5PvqMvop7ZmvUhguEWBkv7RDuFJJLL589jzqds5WlhLlAkZx1RDZ4kwME+FK7oJVulUZfUFjT7TqqqPPNSlrpK6VYwQXQS6VCWYFcgHntUdr8qp0ntOLlxR5z66kNavZoNRRVJMfV54M7E716MVeOKRNdhekajNqEs5kURhMcAHcP40TO8RYrcRZI5ECo7o7AZXnmZTlVAAGQMnNSk2QoyOJfOqdMSSBFFlkFJGXyJp8Rxvusopp0hP/JOPI1oFt0bP5RceK0GwLQQkKqT+UWtTGvLjXFNGS1GcTb+o1o0kMgwsg28M1Jt2MqHyiE/bptuAZ3P3UyQvMM5rV0covCMZOMnnTmBdZvWs41LKzcQ7CD841HW2htqXDc6rN1gzlbdNlX1+Jo+0J1C/luphxwRZjhyOfnRDwgMTG2PKlT5f8Kfx/0UdvFbKBDGsaDbCripG0HFptwV7+L4VFcUijnnxBqQtZ0h0ia5kcxxISXyNgNs0MmkCG3si57djqJwm/U90/D3/wBX+NdQ0IFdDsweYiXvzXM5NY0ua9MyTxlDHwDNqxOc5+14eVdM0GeG50KzmgZXieIFGUYBFVnJtKxEkugXWfS09mPiaVLWfS09mPiaVSGJS19Eh9mvwqudKI7dboTSzhGKABcc+dWO19Eh9mvwrmHyn6nJZ69HGGwvzdTjxOTWc3BWgxipOmB6pMJpUXhI4QeffQJXPlQ2l3LamGcgkIBjflUgITx4xjzrrwZHKFy7IZYJTqIToicLSnvNTHdUdpaqrOFOdu6pLIG5Owri8jc2PDUQKfU4re5e2aKV3SLrW4QCAv30TbTR3ECXEJykihlOOYNQtvEt/wDSd68zLFIxjwnMxoMHfuzvQsU4mi02INwidusPA2BHGoyEH7s1FxHLIGgM5t+rHFw8R7G2PXW0y2qxmWdIgqLuzAYAqtxzT3SRtBcy8d7ecSdo9mNe/wB4HL+9WXf5+fm7TO0d3ebAuf8AhxjtfeRy86HANljLWksnzUhGZU4uDGcKdqavNLhubA2sOLYqPyUkQwYj5VBRXd3MYjBcuTc3mIxnlEnMnyOP3inob+6luEYXEht5biRgqjLlEXAx5Fhn3jxocDWTEVkGtIobqOF2hIKmMEAHxHhWbiPT3a3ScpxiTMOXwePy350MlzcWPR9rm+ZuvSEu/LOe4fAVBhpLNog0rP8AR9s00r4B/LSbADz5/fQUQllj0uzieR1jZWlBEn5Rjxgkk5335mioYkhDCMEBm4sE5wfLwFQEOo6jOzW8XC01v1UcsnCOFnIBc+QAPId5qeDYoOLCVDpYSurrLv2ArfdU1bJb65Na3IYFeDLYHPHd99QXShwdTlXn2V+FN9Cr2aPVDZk5idGYAj7Jr0VF8ItEr2zoDTpCMbBVFQ+pXcMdwjqHGTgkGi7oq25fGPPFRlxadZjhlUjzpoxXsm3JdEh83kwCkoceNaSxyEYKmlFD1cARRxAeJzWMyDJ4WHvqT09DrfYw8TAHjHOsRxldwu2K3k64jHa99af+o4sgnHeDUW25DJJI3JbwwKE1S/ktLCeVcZCYFbyiUkkHY92aiNbWRrDhwMs4GKq9I0dyRK6X2dOhTwUfed6zMrxklWPvpWi8FuqeGB+6trjPV8qZaQJbbGDK4G6Z9VSln1c2jsjqCHcgow5jbuqIaXcAIT4YFTNkVOmIm4ZphsQfGp5GqHxp2RbW9ml1JELOxCIoO+A3nkY2rpughV0KzVFRFEQwqfZHqqhm3B1GcdrZV/6fb9bv/hV/0gBdJtgOQjHdirTknVCKLQFrPpaezHxNKlrPpaezHxNKpDEpa+iQ+zX4Vx75W4RL0rTLkH5omBj+81dhtfRIfZr8K518oFoknSJZerDyfN1Az62pZOkGPZRujMVxawzqRjJB58xU6OsbGfjmmtLt2jlnGe0eHOD66OWFy2CDnuFdOJviTmvsPaUh4pNsDAxUoUBXfBrSxsmgTik2ZxnB7qK6vxrnyq5GXQOsaqCFUAHmAK16qCNOIxooQHBwBwjvokx4PKmLqOKWBraQ4E4KD7j/AAqVbGBkmsgVChE4Yy6krwgJ3keXKsM2nWrR8awxlEZ07I2XbiI8uVQyyTT2iaVdHMq3PzcyqcccajiJ+7A99ZuJ5bo3Vv1xMc8y2kXkg/4jD9491biGyXtn00yRRWyxBuqLRqq4IQ948jQE+l289xNZqYuwoa2WOTge3ONzjzO+fdRWjpHNeXl4oHCGEEQ8ETb95zQ9hcxhNS1mRlUSyMsbH+pGCNvuY0KMHSraS6e8N7KkscYCzFjjcAHfw7jWTYWFxC2IUeOYq7EE4YjHCf3Cq9Ld3CPavKQ8yxiWRFUANLI3CgYAdwzn1VYrA3LCYTqFRXCxbAHAAzkd2+ceVBqgmUsLaK6e5SPEkmC2GOCQMA45Zx30+T++skVjfvpaCUrpOQdXlG+yrt7hQ/RFwvSNVPMxtj14p7pMynWplbbsr8BTPRWLPSOJhyCPv7q9KP8ArRL2WbWieE5O3fUFE7KdpmIG2M1Ydcj4rNzjOBVODu2eHkSDtVsauJJk/wDP50TCSsAPOn2v5ii4kbfzqItHMiyAnBA++ibdGMSgAnh51z5WlM6scbxth0F9M8nCXJHnT4unweJqDgTqpiX2BFbM4Gd64s8+M1QsVaHeMurMWOaBvH62G3Utu04WjI3BVwKjdVcQwRS90dwrbf8A3zrqbuIkV9kS1zdJZ9XCiNJK24ReZ86L41kXf7jUdpZW6ub2VvtdYAp/u42o2WNiCFPfSxdjyjWgG9e5hBKdmMd6j41NWLXL9GuOAcUwJZC2MZB2qNPWRrv2h3ipG01rS4LDqLi7jhkzkq2cjetKLa+qs0Gl2wb570g4goaLz7I510bQWnfQrNrkgzGIcfDyzVB+mNGzn6TgznPI/hXQdHljm0i2lhcPG8YKsvIinlyrcaFVenYFrPpaezHxNKlrPpaezHxNKpjEpa+iQ+zX4VRem6n6eVh3wKP3mr1a+iQ+zX4VWelVtDJecbthzGAPdmp5XUSuCPKdFN6J2rXd7qPWqzHK4xmrVaaMFJkkTfPYyaz0GsxFJeOR9rhHr51b+pjOOyNqtjn9SeaFTaK89lmJWA5bMKHa2AOO7vyOVWpokZeEqCKAubIcP5MD7qz2SqiuPHg4wcUzLbpIF40BwcjPcfEVJTRNGzDCjbfahiDjHdSOIQI2NsZI3MCcUWShxupPOmxplmjIy26AxuXU45MeZo3FZxtS0EDisYILc28UYjjOchSRz86Dm0WzFi0EVr1irGVSJpWC+OOe2T31L43rGKUJDQ6LHKlw11Hhp5FcKjYMYUDhwR37Z99SCQpGgRc4Hick0QRWMUAjHDtWCu+9PlaxiloNlc1foxb6pdPc/OGikOAe8EACm9K6NvpusC5jljeHgxwg7g1MXDMLh1AG5HP1Ct7babB5kV2xviSb2N3aKUwwyDkHNU/UNJfT362EF7cn3rVxvsYHiTyoGVOO2dG5FTVsboRlbsk4pDJ4jcUZZH8uynPjTGlRZd19woyCPhvnA2wvdXB5bts9LFrFQ/MQr+6m3HaI7vKnp13zTJYLMAB4Zrhy9IjFG8BySMd1JbBL0NBKOKN8ZBpyBAHqRs4gqs/eT316UXohWwc6esDrNb9hgoVlHJgOVNG5hLlFk/KL9pM7ipF3wpNRN7pUd/L10crQXCjaVP4jvpbp6KL7f0ZefBI4vVmmn05boddiyLMP+a6g/v3qLmkurY8EhiuihwSgKt+FT1n0estQs47ua3bjlXJ/KEV1YskYu3onkxNr9AV0Y8W403HlIn4V1jo7H1PR+xj7HZhUdggr7sVzr6o6d/Z3/wDKa6RodulrolpBGCEjiCgE52p8+VTSSdk4QcXtAms+lp7MfE0qWs+lp7MfE0q5CxKWvokPs1+FVbpSOPVUTu4FyPeatNr6JD7NfhVW6VDq9VSU8miA94JqWZXE6PGaWTZI9Go1SF+HvA/jU2Wx3VXOjVzkSIO84BqfaQEumd1psf8AKEz/AOxmyyBvzvVWZR+TOMZxtmho8Icnu7s1tNMpXz7qtWzmbIq93XHJsb71Fy5CsU4jwjfyoy4cZJB3PPyoOQ5DHNOKa2x6yEFs576eMY8/voe34kVTg4xjlRO5HhRlFAT0NsFA/OJ8Aaj263reAyPH4Z76kHcowAXOfOmHlV9mjHvNFY7WkByo0WFgBmV2/wBVbMojBLOQPXWvWmNDsAorU5mIbi4h5Vlifs3yIGuLiVuxCWU/1iazGXx25nOOe9O9SpG43HdWp2J4eziq/HCuhebNZCAOPGM955mtrNMtxEUlTI7W586ftl4XA8c0sklEMXsZulU5BG9BrASpNSt1Fkbb1rFAEQEjfwqadIftlThgW01SaNckYBAzyOOVII/zlmVuHiO+BmpqXSJJr2aYYUOdj3itPoeRDswx4CvN8lzv6o9CMo8QGVcKCw3ppVDzMcbfyoy6hkjIDqRjl50zboQGJG2e6uZ3J0xUvw0Q4QADJxUjZMXt3U81P8KDjTs7jfFSGmqBHLtntfwr010QB2Yl8HlWFdIAzsCezsPGnLhOrlx3ZyKb6vrFd32XGAKHsp6IlrVpJGl7GGOcEcqtulKE0yBTgEKeXrNV5l+b2UtxO3ZjQsABnP8A9NAx630n6tTaWaPbkZjbrFGR6iaLuSo3Fdl6yvjVq0//APXwf4BXHPp3pd32Cf8AkX8a6z0cluJ+j1jLdJwTvCpdQc4NZQcexJDGs+lp7MfE0qWs+lp7MfE0qIpKWvokPs1+FQvSOz+dgr3hQQfvqatfRIfZr8KitdvYrJi8p24Rgd5pkk9Myu9EP0ZilhRmcYIbJFT1xeIZNhgnkag7O73YxjAdQxGNxTzSSM2c7U8MaSEyTbk7D2udgeP301LORgA5ofi4h2znv2rPW555HupqJ2MyFi32M03iVmwCowfCnWBz2Sa2VcDGaa0Aa6p8fb/dS6pjzc4p/GAN61OP69LyDQBNFwTgFjg7ikEjznvFPSWs0r9ZxDwAPhQ0rxWz4d0LeC5OKtyVdk+Mm+h4Rg52puOHhZkGyk5x4UzHfiSXq1B8iRjNForg8RHOub/0JPj7H+NmohHfmtJIFcHuPcfCiC6JniYU0S7jsjhHiRTLIzcRmNJF2Zc+dEQoeNcA7UkSRQSGD5omInYlCMd9FzbCo0Ykh42AHMVl1EUZYDOBRPDtTM3Mjw8KhKVIqlsh2e7mRnZWRM7ACh7e4eeWRFhuDJG2BxoQrHyNG3V5M20f5PbmRUbLNfHc3EmR3A4+FeRPJFPbZ2wg5LoJ1CSW1gQvJE8jtuoHIYoXhV4usjQKe9RyrSC3GSXBPkaJeMCAFeyBvWjmcpX6C8aigMqCciidMBJmXuyK1vYlimWQbB1BI86c03cTYI5g5r1ltWcw/dwcUfWcuHvoaVVEUcKjLsBnyzR90QsBBw3FyGaBuJuoIuDEEA3LSPhR3es0WBWyC6SXTdnToRnfMhH7h/GrTpMYTSLRWUZESg/dVW1K7tzJ11pGSWbJZhzNWvTpA2nW5LAMY1JGfKot2zpkqxpUE8K/1R+6rXpu2nQY/qCqpxr/AFh99WvTt9Og/wAAp4dnNIj9Z9LT2Y+JpUtZ9LT2Y+JpU4pKWvokPs1+FV3XkU65FJKnGiRjsn1mrFa+iQ+zX4VU+mxmjmSSCYKxTBTv796Em0rQ+JJyphuoG3jaAwhVDIcY9YoUkH1nuqtaRqdy0RhuCX6rPCxPIE1Mx30bjd98d9dON84ckc+VcJtBhGORxSIkBzxEjuFDG7hVeMvQ8mtWqHPGAR4mnUWSskONw242rcSLwlm2HjmoW21RdSvRBHIQqqWYjbI8BRF7NHHEWkcog5Y76llkoFccHJiutXhiY8JLHkBitTe3yqHe0ZQ3guaZsH0wF7xmLNCMkyHl6hVc1HpFNf3hYStGinsKp5Coc9Wd0MW+NF0+cMLHJco+OZHKgEFteARW86rJ4yD7R8qqzdKL2S3kt3kVgw4eNl7Q99DWl46NwhyyjfBNJ8tMsvFbT2WnDwStFIAssZGCPjUpbDr4g7sc8mGdqq9nPxMznOT4nOandM/LyuhZlBAO3eeVUhng3s5c+CUUSQEUI2AUeND3N4gUquSDsSBRq2kQx2eLHItvT6xgnHDV+aORRAbYvcgEAIi8wKPjjO2eQpxIUjzwgDNNzThFIB99SlNJWOo2xwmgbm4eN2CkKfHHOm7jVIbaPMkgB8KjJdU+cv2RgeJ7687P5CqkzsxYJN20PyXBmHDIFYnv5GhnUoxHAQO486cjMbHLGnYLiO4lZAB2djXnyqR1NcVpAmGyTnFZJLRkHlinpoGV+BF2xttTTRGOM8W+ByFaNpickyHubieR1V3JVTgDHdR2nP1N5eW8pHAiIST55oeeJjvjY7+qsgcVzqAPMiP4V6GDJJRdgnGLM6x0gg0yLhslVnYY61t8VS7zVp7t+KWV5D4samtU08TwsdxjcVU5VaOQowwRQjmc3s7cGKEY2uyd0y4Mv5MgnAq42d+vzeJerYbBfDkAM1Q9GkEbtIxwADnJqGuNXYXkxSeRRxnA8N66sVM5PL0dfS8HUnCP7zuP3VetGbj0i1Y98YPPNeaItakB3u5B99eiehkvXdDtKl4i3FbKeI9+1XpLo89szrPpaezHxNKlrPpaezHxNKgAlLX0SH2a/Cqj0x02a91JWhOfyQBHvNW619Eh9mvwqtdJdVtLLUhFPeQwN1YOHcA4yfGrYoqUqZPI2o6KfptnNYXM6TrgHB3POjVg+cSHquyO9u6nEubLVpj82uY5liHa6twefjRsaCIBVGB4VaX1dRJJ2rYOmmW/OXilP95jj7qJSwhIwtvHw+aiiIo84Zvup8cqm2x0R8Ol2tjLJPFGFeQYbGw+6qhr2tM92yocqh4VFXLUJuC3lYnGBzrmV4OK5kycgNtXFldypno+LHuQ61xPOoJfHqpoKATk5bvz30opBjHIVkDLZHKp3xR6CjyY0VzJjlino8o3FyxTbAi4zzohEJO+4HdUXMsoUSNjdZXwqe0qdo7hXHj99VCCbEuDspOD5VYdOm4HVHb/AA+dc+RtNSRPLC47Lp85iUZLjfcDvoiBxInGM7+NQ9pGkmSc1KwtwoN8AV6+KfOCkeDOPF0OyNgGqtq2r9UTHGcyHn/dqzTTJDE0khAVRkk1zd3M1y0hJJYkn3muPzJUkdnhY1Jts3LyztxMSxzuc1I28Z4QWNM28SqAT91GqQBmvHez1JS9I1kkMY2NPaYD13EAe1uaAuW43CqdyamNNUqmRzpobkQyySgGXKssXEDyOaZcIISDgUS7Bo2UnuwTUJNedVGQgAI5sd66pJXZ58djVzcAMFHjRaQrcW0jomJWwD545VBozT3IG53yTUwbhrSEvGASCMZrpwfy2+h8lppIxPpTtbBg/wCVOOJSNhVU1no/NHIH4cnnlTkYq2/WCwkjxdSLBIdiGrDy206qY5UlUkDZs7VZYsclcQwzZcb2UVLILaSBwyN3ZGM1WUSM3JEoyuTmum6nIkccxAzwgbYyBmuVzXSfOX4zgcR+yvLerY48WLnyvIiTNtYnPC225A3/AAr0P0LVU6GaSqfZFsgH3V5m+c24s3YSEziQcKcOxXG5zXpXoGxfoLozHvtE+FdE1SRxIe1n0tPZj4mlS1n0tPZj4mlUhyUtfRIfZr8K4l8sVzDF02RJUzmyj3/1PXbbX0SH2a/CuJfLLpj3fTFJUfBFnGMf6mo3RkrGfkxcN9IYO2V/jXQY148HuFc9+TG0mga/SUYzwY8+ddELrEm52HdVIytEprY7xhRvtWRKrfZOfOgnYz7E8K55U6uFQgDkKL0KgDWZwls653blVAu04XI8dxVm1S8aSdxjkCB5VAzRGRckZPjXlZMlTPd8THUCOiJDqKkkjBFCJHiXlyqQQYGx50sp8lo64xcQaROqcHGQa2LDfHhTzRhxvmh2D45VFMrdoG4grnJ2PKpqxl6yy4h9qHkfEVXJeIznflU1orcMrITs64xVJq0Sm/qXDSbzjtVk4tzkVKy3KLCFLDiYgEeGar2jjhjeJu59qkL5ZMCUA8I2JHdTYcjjCjyMsE8gL0v1CVGis1BEZHET/W7sVXoHJbPDy76ndbnafSrMTIpdyd+/I781HW8IQYP76h5UrkdnjSUcdUbo5PlTjS4GKQjyNqz1WCDmuBjSmjW3iaSUNzqcgPVoFXnjeo5JIYBxM2KRv2lfhQcK+NUhUeznyNy0SE90EHVpue+oO+fgJHdzNGtIEiPjQ0aLJKZ5l4sfZQj41148csr0RTUezTSrSQhrh1K8ZwufCpExcSFTyraK/wAdl0GPKt55UCho8ENXpvGoY+JFzcpWUfXrZob0O+8bjANR6OEOA5GOW9X6ezgvLeS2lhEhZeIE+PlUHL0WsC2EeWBgNwTxDNSjja6OuPkRqpFaFzILgnrnx4A1TZ24p5DvuxP766FedHJU4zCwPVjJJ7652x7Zz41eCa7I55xklxFzr1L8n/8AQLRf8onwry2sijmuffXqXoAQegWikcvmifCqnKP6z6Wnsx8TSpaz6Wnsx8TSpQkpa+iQ+zX4Vyb5Ud+l8QPfbJ/uaus2vokPs1+Fcl+U456axg8ltEP/AMmoS6Gh2D9FZRbyXGFySB/GrH1vWNxMwJ8O6qtoFwhnmjEYcBR7qnkYEjhjK+/aq4l9SOX+g5ZBnAUU6znq2HfQokA5g5rYygHmMHaqNaJrsg5IDNKSNzk1pJprCMn91SKKEmbPInING9UHgON815jwptnpRzuKVFMks/yhxzp6CHPdyqTngMbnIpnGAcLXNx4nes7kgWRerFCXDrEhJ51ve3RR+BTkjn5VDXlzJLKVzz54pUrZ0RT42weWcNMzbDJqR0u+CXSqRz76h22fai7BC1yu2w3q9aFbvR0PSu1O8n5vOpK4QzR8Icqp5+dA6WvVWaFvtOMn1d1GdaKVRdHj5H9iO1xEaC0jDFZI1zwd2DQK5G3fR+oQPJIJUwQFwQaDRS+wXeuTyOUp9Fscko0ORglvAU3Ikoz2jjup8kQDL4z3DnTDzFsnl5moOKS2Nz/BlYGY5dz6qeGEFDPfRxnhQmRz3L+NZikZ34pCfJQNhVsPizyvrROeSkGrlwGO3gK1dGwRk1mOQFwCwVTzJohkh5pcqT/e5V7+PFHHHijilNt2BdU3MGnrdWjRlY57X8KyVZck4I8VORSj4XLgk5DDlRyRTiBS2ZuZjwqqA5H51DcTHtA5NPPkEh6ZDBBuNs865nfSH0aTySfNZBn7Knf3Vxpz2z667BfyKLC57WPyTfA1x5tzTwv2YxjNeqPk+/oDon+UT4V5Xr1R8n39ANE/yifCqACNZ9LT2Y+JpUtZ9LT2Y+JpUAkpa+iQ+zX4Vwr5abm5tunMZiZlQ2UefD7T13W19Eh9mvwrj3ytIr9LEDKGHzROf+JqDegx7IPoPei6M+3aCjIq5ojkbK2PVVR6HW5s552t4RmRRnwFXFBdSAccqx5/qjeqY3onk/oyInJyQcU3LPDAvbbib+qu5p75iG/4k0jf6q1OlW5B7T/fVbJgUV0ZmwyhWPIUfHd7cB5itV0u1TBYsfW1ZmtA28LgHG2ahOO7RWMvTB7so/aIqCvLsQqyxkk8s+FY1u/u9PmEEowrDPEgJzUb88BX7JAO+SOdcOVOz0sCilbYPPMScgEnxoUxgZLNzouS8jQZYBfNqbgvIJZsBetbuxypIwOx5o0aLp0j9rGE55NT2j6QHKyupWIePNv5U3YWfWyCe6YSYGyD7I/GptJ+FdtgOVU42ceXyG9IPV9sAjAH3CmzdcZ54VeVR896WUQQjJPM+dOoBFGEzk/nHxNVjH0cb1thBnJz3Vi3jSW8TK8jk0MX5YpCTG4bB8RXTHFFIhKZpqtld28plWR2gPIrzX11FBBJJ25S483zU8t9KgwXDDwah5LezuyWEYhf+snL3it8UL6GWRgMYjQ4UAUSp8KHktZYQW7MijvT8K1jkmRcdXJ71NWjxS0JJtkgO6kWGKDM0u56p+XhW6LO4yI2IO++1HX6LseaRRsD91arcSRyFmJZf3itOpmUZZVHrYUPLcmAHjAUebYpZSxpbZkpN6RJ/OI5F3PvpYGOyQRUK2pxrntJ7jmmJNYjGSJME9y1yynj9MtHHN+iU1SMfRt0xXcQv8DXHjXQ7jW+tgkgDsxZCNx5VDjTLab7UEffnGxoRmntDODj2VTb1V6o+T7+gOif5RPhXAU0WxOM2rNkkbPjFehehkaw9DdKjRSqrbKAD3bVS7EM6z6Wnsx8TSpaz6Wnsx8TSrBJS19Eh9mvwrj/AMrcyx9K4xzJtU2/1NXYLX0SH2a/CuJfK+0n18jCDlYx7/6noS6DDsC6N6pDZvKZ2weAYXvJqWbpHLK+IlWNfPc1S7ZGj3IOTzJotZip4lakt1odxTey1HpJcWylnAkB5d1Cy9I9TuMhCIl8hUItw1y6xjGc99GxxzMcHH31Cc59JjwjFbaHWkvJjmSd29bVoJ5on4o5WBHeCd6IitpCcMaIiso1YmQHh8aRRm32Fzj+Bmi3E2occV2geMLzI5e+n7jQ052zEf3WORW0FxDaxcEaBR5tWsutQR/anhX/AFZrsSjxqRzXK7iASaZdMOGS3DqDyIBFanS44930+JSO9UA+FbXHSe2jziV5Mf1VxUVddL2C/kLUsT3uak1BdMqlkfaJmK1iRfybNH5Zpua/s7S3kSS5jEjDAJO49wqrvf63qYbqwyoBkhBjag4tFvbhjlTnzo3+DKH6yfHSOztHIjfrNscQXlSbpbasBmKY+QwKi4+jsoIEmc+sUWmjww7O0QPm+an910irWJrbHz0qtyOxaOx/vNSfpJNKMQ2Cg+J3rVYbOHbrE28EJpwTWqLsx/8AH/Oj/mYt4F6GF1fVCdoUA/wb04NS1c4COqjOdkpz5xABsznx7NZ+eQqOyJCceFD48z9h+XF6iadbq0hw144B/qqBWjafcSHMl3M2eeXNOLeZb/huR3Zak14OE4iAPdmj8GR9yF+dLpDH0OpzmXJ8S1OW+hiSYAzHqx9rB/dWDenGCxHqFStmymFUAOSAxPjnepZMbgrs3zyeqEtkEOI36uIfZVdvv8aamMZDRx3AZz+b9rvJx++hby6a8vmtUZlgi3lKDJbyo+ymtZYQLYjgGxAGMHzoSxuMeUjmWS3oi49DS9k4lka3Ge0qjbPl5UYOjNiozI8sh82xR6bSALvhqJwKvgjGUbaKTyz6srmp6PZ2+n3EsMLBkjYhyeW1VeK5L4UOeIkZOeX/ANxV615uHRLs/wDtmuc23C11vsGHd41dpLoTk5dkgJJmgBV+1zxjGa9E9CST0L0kkYPzZNvdXnXqBwgB22GRXovoUCvQzSQTnFqm/uoRbM0baz6Wnsx8TSpaz6Wnsx8TSpjEpa+iQ+zX4Vxr5Whw9NEfGf8A0cY/+TV2W19Eh9mvwrj/AMrAz0uTb/pE/wBzUJdBj2UxZFZabJ7WB31oey2RRulwC4vFJxwp2jUx7JfTNBVrUSzMyyPvgHkKzc6UYBxCYnyxUnHcEYyuwraUCZMVVRiyPOSZWJorriwj4HrNaC2vWGTKceupl7NgTvTXUONhvSPHT6G5kSbS6zvLWwsnAy0pz6qkhHIQcxE+o1tHAxbeMitw/wDgeb/SMFirHLM5Hrp42USr2Vz/AHqlVteXZJ8PCgb+YIxiTdhsQPHworGkbm3qxuG7eBjBE3aYYbHhRDPJgLxnA8Nqc0vQLhouvbhVpN8tU3BpEEWDJ+UYePKnjGicpIrgUE/nMfLenDEvDgxsPdVrWONBhFVR4AUuEHmAfdVFSEsp/UAE4JxWhiJOwq1yadbSk5jAJ712oOXRsZ6p8+TCqJx9oW5eiHVMLyGayIc78qMltJoTiSMgDvG4rXgBFZqPoKkxlYAUAA3rBtxuKeww5GsqDnfuocUHkwaSyDKN8H1U9asYblQR2GQKCB+cP5UQqhu6lqK29paoJR2mPdsTXPmx8o6GjLZHabw2V5eLcEKc8QJ/OG/Ks6RG0Mc9zIOBZX4lB223onglMeQyuSQVLrnAxTsNjJccD3MoONyq8s1zvnK1XZlFRfZvY9ZIWeT7OeyPD399GEedLgCqAmBjurVlJG9dGOHCNGlK2R3SAMdEuxn8yucrlHBHdXQtcDfRc6niIK4HrqgujLzUj3UX2GLJKNsoDzyK9EdCTnoXpJP9lT4V5006XiTqz3GvR3Q7A6H6Vjl82X4VvQRaz6Wnsx8TSpaz6Wnsx8TSoDEhbXMC2sQM8YIQAguNtqA1DRej2q3Pzm/t7W4l4QvG7b4Hdz8zSpVgAh6IdDzz02x/W/nTkPRnorbgiGwskzzw386VKsEeGh9HBytbT9b+dZGi9Hh/01p+t/OlSrAMHROjpO9taH/V/Ol9B9HP7LafrD8aVKjZqF9CdHP7LafrD8aX0J0d/stp+sPxpUq1s1Gfobo9/ZrT9YfjTC9GOiiSCRbCyDg5zxfzpUq1mCxpmhgYEVt+sPxpfRmh/wDatv1h+NKlWs1IX0Zof/atf1h+NL6M0P8A7Vt+sPxpUqxqQvozQ/8AtW36w/Gl9GaH/wBq2/WH40qVY1Ix9GaEecNt+sPxpttD6OMcta2hP+IfjSpVrZqRj6B6N/2S0/W/nWPoHo1/ZLT9YfjSpVrZqRsND6OKQRa2gx/eH41pP0e6M3JBms7NyOWW/nSpVrNRsug9G0UKtpaADYDi/nWw0bo8o2trUf6v50qVa2ahfQ3R7+z2v6386X0L0e/s1r+t/OlSrWajSTo/0alQpJaWjKeYLfzoc9EOhx56ZYn3/wA6VKsY1+pnQwHI0qwB8j/Opu0+YWNrHa2zwxQxLwoiuMKPClSrGI7VpEkulMbq44AMqc95pUqVAJ//2Q==%20"/>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AutoShape 35" descr="data:image/jpeg;base64,/9j/4AAQSkZJRgABAQAAAQABAAD/2wBDAAoHBwgHBgoICAgLCgoLDhgQDg0NDh0VFhEYIx8lJCIfIiEmKzcvJik0KSEiMEExNDk7Pj4+JS5ESUM8SDc9Pjv/2wBDAQoLCw4NDhwQEBw7KCIoOzs7Ozs7Ozs7Ozs7Ozs7Ozs7Ozs7Ozs7Ozs7Ozs7Ozs7Ozs7Ozs7Ozs7Ozs7Ozs7Ozv/wAARCAEYAQQDASIAAhEBAxEB/8QAHAAAAQQDAQAAAAAAAAAAAAAABAADBQYBAgcI/8QASxAAAgEDAgIGBQcICAUEAwAAAQIDAAQRBSESMQYTIkFRYTRxc4GxBxQVFjKR0SNCVZKUocHhNlJUYnJ0grIzQ0RTkyRjovAmNfH/xAAZAQADAQEBAAAAAAAAAAAAAAABAgMABAX/xAAmEQACAgICAgMBAAMBAQAAAAAAAQIRAyESMQRBEyJRMiMzcRRh/9oADAMBAAIRAxEAPwDrltbQNaxEwRklASSg32oLUNY6N6VcC31G/wBOtJioYRzSIjYPfg92xqRtfRIfZr8K4H8uP9OY/wDIx/7nrGOyw9JOiU7cMOraTIRvhZoz/GnRrPRtm4Rf6aW8OsSvNfRja5l2/MqxZYNkZz5VSEOQspUzuf0v0d4OP59p3D49YmKb+sHRUPwHVNKDeHXR5+NcTadjGY+PCEgkVBTAtcSsT+cap8IqnZ6KXXei7AldS0wgcyJU2rA6QdFi3CNT0skdwlSvN63E8TMkbEKdjg86ft7qaFi6k8XjnlS/Gih6FPSfogpIOsaSMf8Avx/jWv1q6G8vpvR/2iP8a8/LeSgNnct8a1MpkYMUUY5dkc6Hxgs9B/Wvob+m9H/aI/xpfWvob+m9H/aI/wAa88yqkzZeGMsfBAKbFjasd4Rv66HxMNnor619Df03o/7RH+NL619Df03o/wC0R/jXnR9Ns+H/AIRXzDGhzpVuSSGcD763xyNaPSf1r6G/pvR/2iP8aX1r6G/pvR/2iP8AGvNJ0fPKQj1itW0lgMiUe8UvCX4bR6Y+tfQz9N6P+0R/jS+tfQ39N6P+0R/jXmBtPkXkymmzaTA4wPvocWE9R/Wvob+m9H/aI/xpfWvob+m9H/aI/wAa8tm2mH/LNaGGQc0b7qFGo9T/AFr6G/pvR/2iP8aX1r6G/pvR/wBoj/GvK3Cw5g/dWMVjUeqvrX0N/Tej/tEf40vrX0N/Tej/ALRH+NeVazQNR6q+tXQ79NaP+0R/jS+tPQ/9NaR/54/xryrkjvrIdh3msGkeqfrT0P8A0zpH/nj/ABpfWnof+mdI/wDPH+NeV+tcd9bde3I1thpHqb61dDv01o/7RH+NZ+tHQ/8ATOkf+eP8a8srKobfNFKwZcisIenPrR0P/TWkftEf41K2wsLy3S4tlt5oZBxJJGAysPEEc68mscCvTfQH+gei/wCUT4UTDurRpHdKI0VBwA4UY7zSrbWfS09mPiaVAJKWvokPs1+FcE+XD+nUf+Rj/wBz13u19Eh9mvwrgfy4f07j/wAjH/uesZFY6LpmW4bwQVYQue/FV7oyQrXOfAVYV+yTuK6sK+pLJ2MMnbIB9dRcmDI+BgcRqZRc8RzmobGZHB7mPxq7ZOPY0QCATzrPD304VBHn5VhQCMAGpljAXbcb1kIeLkTjuqTs9JkmhM8itwAZCrzepS3spZIP/TxC24k717QO/P8AdXDl82EHxW2Ujjb7K2YJsZ6p8f4TTfC6DvB8Ktw0+5YMBeAlk4RuNiMbjemZ7GUoBPCs64xxAYbkN8j31Fee09xG+NfpVsEjBaskKu4NHXWm8KNNbMZIlOG23U0Dwb791d+PLHIriTcWuzHGeXOtHDSA4FOhMHwrXffuqgoOIyNmHOsOhGCKJ4SOfKkI+I8tvOtRgT+Na/a5eNFsnC2MUZY6De32Xjtzwf1m2FKzIiwhwezWOHOAyA48RVpj6KT47c6A+Cgmtx0Uk/tC/dQ0YqfzeJzvAuPVSawgI/4WPUath6JzZytwv3UxJ0VvQcpIjfuo/UOysHTISvJgfHNNNpS4ysjfdVjl6P6lFziDDyNBy2VzCfysLr6xW4wZrZBtprDlIPurX6OmPIr99Skgxsa0UeVH4og5MjPo+4OcKDjc4NblWtVAmUqW5d9SSdnizkZFR2pvxPGuPsjnU54klYU7GWnUnkcV6i6AnPQPRSO+0T4V5Vr1R8n39ANE/wAonwqIQnWfS09mPiaVLWfS09mPiaVAJKWvokPs1+FcE+W8gdPI8j/oY/8Ac9d7tfRIfZr8K4J8uAz06j/yMf8Auejr2Aq/RhOL5yfDhqycGUziq/0RGTdDyH8atCx5UYFdWJ/UnNWx3SYFMr8QDbd9SR0+0Y720Rz/AHRQ+kJ+Wf1VLcG9eZ5bl8rplYL6kf8ARNgf+kj+6tfoLTic/NlHqJqT4dqy3YRm8BXKpT/SmgRbOMAAcQA7s1u6rHEQzBUO3Lxp2SaGOPrGlXh9fOo6W6YzrNKvAF/4cZ5+simx4G3YssiQT9Hw4UhACpyD4bY+ApyG3WGBYFwyLsM0PPqBa3AjjYSyHhQHG/nSS4NqFWXEaqPsKOJj6zT/AAzrYPkjZt8xC8YUKFY5IxzqFuOi0jSsYpECE7Ak7fuqyxTJMzKoYFQCQy4pzg3qePlhlaKakimt0Vv1PZMRH+LFNP0a1Bc4iVvU4q78NIrXQvLyA4I5zd2k1lMIp0CNjOCe73U0isWAVc8XIVPdKIes1MbjHVj4mo7SmFvq9s02OrV9z4V6WKblBSZCS3RI9H+j8st6tzdxYhXtAN+ce7ark0Y4AqkIB5VhLdlYMDxIeXnT7RHHZ+FJJ2zALW8QPEZG91NkWo2LtmjSiqO1ED7qYdIT/wAv9+KBtA7PaDYyMPcabM1pkcNzw+unGtLZs/k3GfBqaOnQHO0g9ZFag6NlKOxEc6P5A1l4A64kQH1jNMNpi5ysjg9xIom3iaJOEuXPmaBtFe17QoEtjdQrwcJ7SjljxqvfNuEeNdHMYdeFhkeGNqqOsxRWupyxoAqEBseBxvVscvQGQMkfDnagLjS7u5dZI4HZCNiBtUrcFHJUHup2002W7iLCRgoOMAE02SMpKkZOK2yvvod8oB6ht/HavTPQSNoug2jRsMMtogI91cKbo8jLhpH/AFa730OhFv0Q0uFc4S2Ub+queWOcFckNyi/5FrPpaezHxNKlrPpaezHxNKphJS19Eh9mvwrgvy3kDp1Hk/8AQx/7nrvVr6JD7NfhXCPlsQN05jJH/Qx/7no1ZkVzoYCfneBn7P8AGrLJI0ZARC5x7qr3QsENdAAY7P8AGraIweVdOJfUnJ7HdFy7uWXhOOVSdxPBZxdZcSLGmQOJuWTQmkR4mk37qO1KyF/p09sdi6EA+B7v315/k/7SkX9RuO8tXdkSdCynhIzuD4U4JoDGZOtTgC8Rbi2x4+qq7pl1x6mkpVg17B1ZPcJk2b91GlFXX4Q6Mbe7jaDDDskpuuPX2q53DY9kkqafxdYPm/FnnkU+EiZuIcLHlnaoOK0hlh113jUmKd2Q45ER4pm4gH1PeZ7cRulggSQN9rOD/AffWp/plRYBZxtxNKiuW3IIzjwrFxazSARwOkK43bhyfdVfaaYXL/NmaCC4uorV4uTIwBLHyyMCpXWIzpyxvas0TXcsduQDsoLbsPPGRRtp9gpNBMVjNGnALjA8VQZ9e+aJEWBjOfXUJrk0+mXEsMEsipLZSSL2iSjpvkHzoye7liTSbSOQ9ZeEB5DuQAvEfeaWVsaKS6DzFWOr3qD1fU7uwkvLZZypiMMkchAyFdgrA5+NSmkTz3bXnGwlgjm4YJgMdYuBnlzwds0ji0rGsrnSNMal5dWPiagZgxuERVPExGPOrL0oHBfEk7dWP41rpD2ek2MF9cQtcXF3IVXG/AAfPvNexilWFEGvsWawja3hitnYu8cYBY95oxcEc8GtYYW69nxgEUxeXRiYxxqCw5kiljchZOjaZZlPEp28MUwXl24ox+rWiSSyjtSN6q3MZ4gcnJ86ZqgJ2a8eNjEtasyA7xgU+ocKcMfec0izE/ypGw0D8cZz2KzHhzngwKfLeQrRzxYyMe+iYZuSyxMIuEvjs55Zqh6qZLl2eQkyMd8+NX904QHPKq5faWs9zLMZEiiLZye6qY5KL2ZpsqSWcgwSasmjaZqN7bx3AkCWsR4ZCG4dhz29VDn6OMpjt/nF7IBygTI++rZ0eUw9Hrkz2zwKCxKOQxI4fKqT8jjuPYI4b/orsdho0ajhvePPIiMnK/q12fowsK9GdPEDFohAvASMZFcZXUNIRDwWjkZyOymw8K7L0Wljn6L6dLEhjRoFKqRggYpc10rNGr0N6z6Wnsx8TSpaz6Wnsx8TSrlKEpa+iQ+zX4Vwv5ah/wDnCbj0KP8A3PXdLX0SH2a/Cuc/KD0W0/WekaXV0snH83VAVfGwLfjTxTbpCt0cz6FgD52ScfZ/jVvQK3LlQY6PWmhSFLVpCswy3Gc4x/8A2nUJU5zXXjg1GiMpWyV0pAJn9VSU7tDEWjiMrEgBQcZ3qM0Z+KWQZBIG9S5YKuc8q83yV/kZbH/JAnULWO3a5GnP1dvLNlkIypAPEffvRErWLW0DXMU8McAWaFi/fyAGDud+XnUejD6q6qCe00k+B3nJOK2vVQ2UAhlacxNDPImeIqi7H8fdUKKBk3zGwgvVniuoknQzTE9okHsnGO/ltTd3aae8UemzT3gR7U8MYAOIxjPdz2FOdI763fR7uBHDM1vxhlOcDIH8abuMJrlsWmLY06X7WPKhQbHvmel3MHz1J5Xju1QhkXPaQbNsNj+FbyRWWp26zyXrSCdV6grGQQVPFxKOZ3plA2m3z2arm2uFe4hI5IeE8a/vBHrNDdG+NL+xEv2W0xepJ/xdr38qzXsFh95aWeooWkv4jLdwNbwvjbB+1gZ3P4UpbKMzQGXUoBNaOggGMAEAgg775B+FRdhxLrcP/ZbU7gxeGODfHvzUnrXEbuxCBeI6khHFy2jNCgmmo6St8k9wt3biWd4+0z9lUjYHhHjvz9dSGl6fLYG5jLo1vJKZYQM5QNuR6s5PvqMvop7ZmvUhguEWBkv7RDuFJJLL589jzqds5WlhLlAkZx1RDZ4kwME+FK7oJVulUZfUFjT7TqqqPPNSlrpK6VYwQXQS6VCWYFcgHntUdr8qp0ntOLlxR5z66kNavZoNRRVJMfV54M7E716MVeOKRNdhekajNqEs5kURhMcAHcP40TO8RYrcRZI5ECo7o7AZXnmZTlVAAGQMnNSk2QoyOJfOqdMSSBFFlkFJGXyJp8Rxvusopp0hP/JOPI1oFt0bP5RceK0GwLQQkKqT+UWtTGvLjXFNGS1GcTb+o1o0kMgwsg28M1Jt2MqHyiE/bptuAZ3P3UyQvMM5rV0covCMZOMnnTmBdZvWs41LKzcQ7CD841HW2htqXDc6rN1gzlbdNlX1+Jo+0J1C/luphxwRZjhyOfnRDwgMTG2PKlT5f8Kfx/0UdvFbKBDGsaDbCripG0HFptwV7+L4VFcUijnnxBqQtZ0h0ia5kcxxISXyNgNs0MmkCG3si57djqJwm/U90/D3/wBX+NdQ0IFdDsweYiXvzXM5NY0ua9MyTxlDHwDNqxOc5+14eVdM0GeG50KzmgZXieIFGUYBFVnJtKxEkugXWfS09mPiaVLWfS09mPiaVSGJS19Eh9mvwqudKI7dboTSzhGKABcc+dWO19Eh9mvwrmHyn6nJZ69HGGwvzdTjxOTWc3BWgxipOmB6pMJpUXhI4QeffQJXPlQ2l3LamGcgkIBjflUgITx4xjzrrwZHKFy7IZYJTqIToicLSnvNTHdUdpaqrOFOdu6pLIG5Owri8jc2PDUQKfU4re5e2aKV3SLrW4QCAv30TbTR3ECXEJykihlOOYNQtvEt/wDSd68zLFIxjwnMxoMHfuzvQsU4mi02INwidusPA2BHGoyEH7s1FxHLIGgM5t+rHFw8R7G2PXW0y2qxmWdIgqLuzAYAqtxzT3SRtBcy8d7ecSdo9mNe/wB4HL+9WXf5+fm7TO0d3ebAuf8AhxjtfeRy86HANljLWksnzUhGZU4uDGcKdqavNLhubA2sOLYqPyUkQwYj5VBRXd3MYjBcuTc3mIxnlEnMnyOP3inob+6luEYXEht5biRgqjLlEXAx5Fhn3jxocDWTEVkGtIobqOF2hIKmMEAHxHhWbiPT3a3ScpxiTMOXwePy350MlzcWPR9rm+ZuvSEu/LOe4fAVBhpLNog0rP8AR9s00r4B/LSbADz5/fQUQllj0uzieR1jZWlBEn5Rjxgkk5335mioYkhDCMEBm4sE5wfLwFQEOo6jOzW8XC01v1UcsnCOFnIBc+QAPId5qeDYoOLCVDpYSurrLv2ArfdU1bJb65Na3IYFeDLYHPHd99QXShwdTlXn2V+FN9Cr2aPVDZk5idGYAj7Jr0VF8ItEr2zoDTpCMbBVFQ+pXcMdwjqHGTgkGi7oq25fGPPFRlxadZjhlUjzpoxXsm3JdEh83kwCkoceNaSxyEYKmlFD1cARRxAeJzWMyDJ4WHvqT09DrfYw8TAHjHOsRxldwu2K3k64jHa99af+o4sgnHeDUW25DJJI3JbwwKE1S/ktLCeVcZCYFbyiUkkHY92aiNbWRrDhwMs4GKq9I0dyRK6X2dOhTwUfed6zMrxklWPvpWi8FuqeGB+6trjPV8qZaQJbbGDK4G6Z9VSln1c2jsjqCHcgow5jbuqIaXcAIT4YFTNkVOmIm4ZphsQfGp5GqHxp2RbW9ml1JELOxCIoO+A3nkY2rpughV0KzVFRFEQwqfZHqqhm3B1GcdrZV/6fb9bv/hV/0gBdJtgOQjHdirTknVCKLQFrPpaezHxNKlrPpaezHxNKpDEpa+iQ+zX4Vx75W4RL0rTLkH5omBj+81dhtfRIfZr8K518oFoknSJZerDyfN1Az62pZOkGPZRujMVxawzqRjJB58xU6OsbGfjmmtLt2jlnGe0eHOD66OWFy2CDnuFdOJviTmvsPaUh4pNsDAxUoUBXfBrSxsmgTik2ZxnB7qK6vxrnyq5GXQOsaqCFUAHmAK16qCNOIxooQHBwBwjvokx4PKmLqOKWBraQ4E4KD7j/AAqVbGBkmsgVChE4Yy6krwgJ3keXKsM2nWrR8awxlEZ07I2XbiI8uVQyyTT2iaVdHMq3PzcyqcccajiJ+7A99ZuJ5bo3Vv1xMc8y2kXkg/4jD9491biGyXtn00yRRWyxBuqLRqq4IQ948jQE+l289xNZqYuwoa2WOTge3ONzjzO+fdRWjpHNeXl4oHCGEEQ8ETb95zQ9hcxhNS1mRlUSyMsbH+pGCNvuY0KMHSraS6e8N7KkscYCzFjjcAHfw7jWTYWFxC2IUeOYq7EE4YjHCf3Cq9Ld3CPavKQ8yxiWRFUANLI3CgYAdwzn1VYrA3LCYTqFRXCxbAHAAzkd2+ceVBqgmUsLaK6e5SPEkmC2GOCQMA45Zx30+T++skVjfvpaCUrpOQdXlG+yrt7hQ/RFwvSNVPMxtj14p7pMynWplbbsr8BTPRWLPSOJhyCPv7q9KP8ArRL2WbWieE5O3fUFE7KdpmIG2M1Ydcj4rNzjOBVODu2eHkSDtVsauJJk/wDP50TCSsAPOn2v5ii4kbfzqItHMiyAnBA++ibdGMSgAnh51z5WlM6scbxth0F9M8nCXJHnT4unweJqDgTqpiX2BFbM4Gd64s8+M1QsVaHeMurMWOaBvH62G3Utu04WjI3BVwKjdVcQwRS90dwrbf8A3zrqbuIkV9kS1zdJZ9XCiNJK24ReZ86L41kXf7jUdpZW6ub2VvtdYAp/u42o2WNiCFPfSxdjyjWgG9e5hBKdmMd6j41NWLXL9GuOAcUwJZC2MZB2qNPWRrv2h3ipG01rS4LDqLi7jhkzkq2cjetKLa+qs0Gl2wb570g4goaLz7I510bQWnfQrNrkgzGIcfDyzVB+mNGzn6TgznPI/hXQdHljm0i2lhcPG8YKsvIinlyrcaFVenYFrPpaezHxNKlrPpaezHxNKpjEpa+iQ+zX4VRem6n6eVh3wKP3mr1a+iQ+zX4VWelVtDJecbthzGAPdmp5XUSuCPKdFN6J2rXd7qPWqzHK4xmrVaaMFJkkTfPYyaz0GsxFJeOR9rhHr51b+pjOOyNqtjn9SeaFTaK89lmJWA5bMKHa2AOO7vyOVWpokZeEqCKAubIcP5MD7qz2SqiuPHg4wcUzLbpIF40BwcjPcfEVJTRNGzDCjbfahiDjHdSOIQI2NsZI3MCcUWShxupPOmxplmjIy26AxuXU45MeZo3FZxtS0EDisYILc28UYjjOchSRz86Dm0WzFi0EVr1irGVSJpWC+OOe2T31L43rGKUJDQ6LHKlw11Hhp5FcKjYMYUDhwR37Z99SCQpGgRc4Hick0QRWMUAjHDtWCu+9PlaxiloNlc1foxb6pdPc/OGikOAe8EACm9K6NvpusC5jljeHgxwg7g1MXDMLh1AG5HP1Ct7babB5kV2xviSb2N3aKUwwyDkHNU/UNJfT362EF7cn3rVxvsYHiTyoGVOO2dG5FTVsboRlbsk4pDJ4jcUZZH8uynPjTGlRZd19woyCPhvnA2wvdXB5bts9LFrFQ/MQr+6m3HaI7vKnp13zTJYLMAB4Zrhy9IjFG8BySMd1JbBL0NBKOKN8ZBpyBAHqRs4gqs/eT316UXohWwc6esDrNb9hgoVlHJgOVNG5hLlFk/KL9pM7ipF3wpNRN7pUd/L10crQXCjaVP4jvpbp6KL7f0ZefBI4vVmmn05boddiyLMP+a6g/v3qLmkurY8EhiuihwSgKt+FT1n0estQs47ua3bjlXJ/KEV1YskYu3onkxNr9AV0Y8W403HlIn4V1jo7H1PR+xj7HZhUdggr7sVzr6o6d/Z3/wDKa6RodulrolpBGCEjiCgE52p8+VTSSdk4QcXtAms+lp7MfE0qWs+lp7MfE0q5CxKWvokPs1+FVbpSOPVUTu4FyPeatNr6JD7NfhVW6VDq9VSU8miA94JqWZXE6PGaWTZI9Go1SF+HvA/jU2Wx3VXOjVzkSIO84BqfaQEumd1psf8AKEz/AOxmyyBvzvVWZR+TOMZxtmho8Icnu7s1tNMpXz7qtWzmbIq93XHJsb71Fy5CsU4jwjfyoy4cZJB3PPyoOQ5DHNOKa2x6yEFs576eMY8/voe34kVTg4xjlRO5HhRlFAT0NsFA/OJ8Aaj263reAyPH4Z76kHcowAXOfOmHlV9mjHvNFY7WkByo0WFgBmV2/wBVbMojBLOQPXWvWmNDsAorU5mIbi4h5Vlifs3yIGuLiVuxCWU/1iazGXx25nOOe9O9SpG43HdWp2J4eziq/HCuhebNZCAOPGM955mtrNMtxEUlTI7W586ftl4XA8c0sklEMXsZulU5BG9BrASpNSt1Fkbb1rFAEQEjfwqadIftlThgW01SaNckYBAzyOOVII/zlmVuHiO+BmpqXSJJr2aYYUOdj3itPoeRDswx4CvN8lzv6o9CMo8QGVcKCw3ppVDzMcbfyoy6hkjIDqRjl50zboQGJG2e6uZ3J0xUvw0Q4QADJxUjZMXt3U81P8KDjTs7jfFSGmqBHLtntfwr010QB2Yl8HlWFdIAzsCezsPGnLhOrlx3ZyKb6vrFd32XGAKHsp6IlrVpJGl7GGOcEcqtulKE0yBTgEKeXrNV5l+b2UtxO3ZjQsABnP8A9NAx630n6tTaWaPbkZjbrFGR6iaLuSo3Fdl6yvjVq0//APXwf4BXHPp3pd32Cf8AkX8a6z0cluJ+j1jLdJwTvCpdQc4NZQcexJDGs+lp7MfE0qWs+lp7MfE0qIpKWvokPs1+FQvSOz+dgr3hQQfvqatfRIfZr8KitdvYrJi8p24Rgd5pkk9Myu9EP0ZilhRmcYIbJFT1xeIZNhgnkag7O73YxjAdQxGNxTzSSM2c7U8MaSEyTbk7D2udgeP301LORgA5ofi4h2znv2rPW555HupqJ2MyFi32M03iVmwCowfCnWBz2Sa2VcDGaa0Aa6p8fb/dS6pjzc4p/GAN61OP69LyDQBNFwTgFjg7ikEjznvFPSWs0r9ZxDwAPhQ0rxWz4d0LeC5OKtyVdk+Mm+h4Rg52puOHhZkGyk5x4UzHfiSXq1B8iRjNForg8RHOub/0JPj7H+NmohHfmtJIFcHuPcfCiC6JniYU0S7jsjhHiRTLIzcRmNJF2Zc+dEQoeNcA7UkSRQSGD5omInYlCMd9FzbCo0Ykh42AHMVl1EUZYDOBRPDtTM3Mjw8KhKVIqlsh2e7mRnZWRM7ACh7e4eeWRFhuDJG2BxoQrHyNG3V5M20f5PbmRUbLNfHc3EmR3A4+FeRPJFPbZ2wg5LoJ1CSW1gQvJE8jtuoHIYoXhV4usjQKe9RyrSC3GSXBPkaJeMCAFeyBvWjmcpX6C8aigMqCciidMBJmXuyK1vYlimWQbB1BI86c03cTYI5g5r1ltWcw/dwcUfWcuHvoaVVEUcKjLsBnyzR90QsBBw3FyGaBuJuoIuDEEA3LSPhR3es0WBWyC6SXTdnToRnfMhH7h/GrTpMYTSLRWUZESg/dVW1K7tzJ11pGSWbJZhzNWvTpA2nW5LAMY1JGfKot2zpkqxpUE8K/1R+6rXpu2nQY/qCqpxr/AFh99WvTt9Og/wAAp4dnNIj9Z9LT2Y+JpUtZ9LT2Y+JpU4pKWvokPs1+FV3XkU65FJKnGiRjsn1mrFa+iQ+zX4VU+mxmjmSSCYKxTBTv796Em0rQ+JJyphuoG3jaAwhVDIcY9YoUkH1nuqtaRqdy0RhuCX6rPCxPIE1Mx30bjd98d9dON84ckc+VcJtBhGORxSIkBzxEjuFDG7hVeMvQ8mtWqHPGAR4mnUWSskONw242rcSLwlm2HjmoW21RdSvRBHIQqqWYjbI8BRF7NHHEWkcog5Y76llkoFccHJiutXhiY8JLHkBitTe3yqHe0ZQ3guaZsH0wF7xmLNCMkyHl6hVc1HpFNf3hYStGinsKp5Coc9Wd0MW+NF0+cMLHJco+OZHKgEFteARW86rJ4yD7R8qqzdKL2S3kt3kVgw4eNl7Q99DWl46NwhyyjfBNJ8tMsvFbT2WnDwStFIAssZGCPjUpbDr4g7sc8mGdqq9nPxMznOT4nOandM/LyuhZlBAO3eeVUhng3s5c+CUUSQEUI2AUeND3N4gUquSDsSBRq2kQx2eLHItvT6xgnHDV+aORRAbYvcgEAIi8wKPjjO2eQpxIUjzwgDNNzThFIB99SlNJWOo2xwmgbm4eN2CkKfHHOm7jVIbaPMkgB8KjJdU+cv2RgeJ7687P5CqkzsxYJN20PyXBmHDIFYnv5GhnUoxHAQO486cjMbHLGnYLiO4lZAB2djXnyqR1NcVpAmGyTnFZJLRkHlinpoGV+BF2xttTTRGOM8W+ByFaNpickyHubieR1V3JVTgDHdR2nP1N5eW8pHAiIST55oeeJjvjY7+qsgcVzqAPMiP4V6GDJJRdgnGLM6x0gg0yLhslVnYY61t8VS7zVp7t+KWV5D4samtU08TwsdxjcVU5VaOQowwRQjmc3s7cGKEY2uyd0y4Mv5MgnAq42d+vzeJerYbBfDkAM1Q9GkEbtIxwADnJqGuNXYXkxSeRRxnA8N66sVM5PL0dfS8HUnCP7zuP3VetGbj0i1Y98YPPNeaItakB3u5B99eiehkvXdDtKl4i3FbKeI9+1XpLo89szrPpaezHxNKlrPpaezHxNKgAlLX0SH2a/Cqj0x02a91JWhOfyQBHvNW619Eh9mvwqtdJdVtLLUhFPeQwN1YOHcA4yfGrYoqUqZPI2o6KfptnNYXM6TrgHB3POjVg+cSHquyO9u6nEubLVpj82uY5liHa6twefjRsaCIBVGB4VaX1dRJJ2rYOmmW/OXilP95jj7qJSwhIwtvHw+aiiIo84Zvup8cqm2x0R8Ol2tjLJPFGFeQYbGw+6qhr2tM92yocqh4VFXLUJuC3lYnGBzrmV4OK5kycgNtXFldypno+LHuQ61xPOoJfHqpoKATk5bvz30opBjHIVkDLZHKp3xR6CjyY0VzJjlino8o3FyxTbAi4zzohEJO+4HdUXMsoUSNjdZXwqe0qdo7hXHj99VCCbEuDspOD5VYdOm4HVHb/AA+dc+RtNSRPLC47Lp85iUZLjfcDvoiBxInGM7+NQ9pGkmSc1KwtwoN8AV6+KfOCkeDOPF0OyNgGqtq2r9UTHGcyHn/dqzTTJDE0khAVRkk1zd3M1y0hJJYkn3muPzJUkdnhY1Jts3LyztxMSxzuc1I28Z4QWNM28SqAT91GqQBmvHez1JS9I1kkMY2NPaYD13EAe1uaAuW43CqdyamNNUqmRzpobkQyySgGXKssXEDyOaZcIISDgUS7Bo2UnuwTUJNedVGQgAI5sd66pJXZ58djVzcAMFHjRaQrcW0jomJWwD545VBozT3IG53yTUwbhrSEvGASCMZrpwfy2+h8lppIxPpTtbBg/wCVOOJSNhVU1no/NHIH4cnnlTkYq2/WCwkjxdSLBIdiGrDy206qY5UlUkDZs7VZYsclcQwzZcb2UVLILaSBwyN3ZGM1WUSM3JEoyuTmum6nIkccxAzwgbYyBmuVzXSfOX4zgcR+yvLerY48WLnyvIiTNtYnPC225A3/AAr0P0LVU6GaSqfZFsgH3V5m+c24s3YSEziQcKcOxXG5zXpXoGxfoLozHvtE+FdE1SRxIe1n0tPZj4mlS1n0tPZj4mlUhyUtfRIfZr8K4l8sVzDF02RJUzmyj3/1PXbbX0SH2a/CuJfLLpj3fTFJUfBFnGMf6mo3RkrGfkxcN9IYO2V/jXQY148HuFc9+TG0mga/SUYzwY8+ddELrEm52HdVIytEprY7xhRvtWRKrfZOfOgnYz7E8K55U6uFQgDkKL0KgDWZwls653blVAu04XI8dxVm1S8aSdxjkCB5VAzRGRckZPjXlZMlTPd8THUCOiJDqKkkjBFCJHiXlyqQQYGx50sp8lo64xcQaROqcHGQa2LDfHhTzRhxvmh2D45VFMrdoG4grnJ2PKpqxl6yy4h9qHkfEVXJeIznflU1orcMrITs64xVJq0Sm/qXDSbzjtVk4tzkVKy3KLCFLDiYgEeGar2jjhjeJu59qkL5ZMCUA8I2JHdTYcjjCjyMsE8gL0v1CVGis1BEZHET/W7sVXoHJbPDy76ndbnafSrMTIpdyd+/I781HW8IQYP76h5UrkdnjSUcdUbo5PlTjS4GKQjyNqz1WCDmuBjSmjW3iaSUNzqcgPVoFXnjeo5JIYBxM2KRv2lfhQcK+NUhUeznyNy0SE90EHVpue+oO+fgJHdzNGtIEiPjQ0aLJKZ5l4sfZQj41148csr0RTUezTSrSQhrh1K8ZwufCpExcSFTyraK/wAdl0GPKt55UCho8ENXpvGoY+JFzcpWUfXrZob0O+8bjANR6OEOA5GOW9X6ezgvLeS2lhEhZeIE+PlUHL0WsC2EeWBgNwTxDNSjja6OuPkRqpFaFzILgnrnx4A1TZ24p5DvuxP766FedHJU4zCwPVjJJ7652x7Zz41eCa7I55xklxFzr1L8n/8AQLRf8onwry2sijmuffXqXoAQegWikcvmifCqnKP6z6Wnsx8TSpaz6Wnsx8TSpQkpa+iQ+zX4Vyb5Ud+l8QPfbJ/uaus2vokPs1+Fcl+U456axg8ltEP/AMmoS6Gh2D9FZRbyXGFySB/GrH1vWNxMwJ8O6qtoFwhnmjEYcBR7qnkYEjhjK+/aq4l9SOX+g5ZBnAUU6znq2HfQokA5g5rYygHmMHaqNaJrsg5IDNKSNzk1pJprCMn91SKKEmbPInING9UHgON815jwptnpRzuKVFMks/yhxzp6CHPdyqTngMbnIpnGAcLXNx4nes7kgWRerFCXDrEhJ51ve3RR+BTkjn5VDXlzJLKVzz54pUrZ0RT42weWcNMzbDJqR0u+CXSqRz76h22fai7BC1yu2w3q9aFbvR0PSu1O8n5vOpK4QzR8Icqp5+dA6WvVWaFvtOMn1d1GdaKVRdHj5H9iO1xEaC0jDFZI1zwd2DQK5G3fR+oQPJIJUwQFwQaDRS+wXeuTyOUp9Fscko0ORglvAU3Ikoz2jjup8kQDL4z3DnTDzFsnl5moOKS2Nz/BlYGY5dz6qeGEFDPfRxnhQmRz3L+NZikZ34pCfJQNhVsPizyvrROeSkGrlwGO3gK1dGwRk1mOQFwCwVTzJohkh5pcqT/e5V7+PFHHHijilNt2BdU3MGnrdWjRlY57X8KyVZck4I8VORSj4XLgk5DDlRyRTiBS2ZuZjwqqA5H51DcTHtA5NPPkEh6ZDBBuNs865nfSH0aTySfNZBn7Knf3Vxpz2z667BfyKLC57WPyTfA1x5tzTwv2YxjNeqPk+/oDon+UT4V5Xr1R8n39ANE/yifCqACNZ9LT2Y+JpUtZ9LT2Y+JpUAkpa+iQ+zX4Vwr5abm5tunMZiZlQ2UefD7T13W19Eh9mvwrj3ytIr9LEDKGHzROf+JqDegx7IPoPei6M+3aCjIq5ojkbK2PVVR6HW5s552t4RmRRnwFXFBdSAccqx5/qjeqY3onk/oyInJyQcU3LPDAvbbib+qu5p75iG/4k0jf6q1OlW5B7T/fVbJgUV0ZmwyhWPIUfHd7cB5itV0u1TBYsfW1ZmtA28LgHG2ahOO7RWMvTB7so/aIqCvLsQqyxkk8s+FY1u/u9PmEEowrDPEgJzUb88BX7JAO+SOdcOVOz0sCilbYPPMScgEnxoUxgZLNzouS8jQZYBfNqbgvIJZsBetbuxypIwOx5o0aLp0j9rGE55NT2j6QHKyupWIePNv5U3YWfWyCe6YSYGyD7I/GptJ+FdtgOVU42ceXyG9IPV9sAjAH3CmzdcZ54VeVR896WUQQjJPM+dOoBFGEzk/nHxNVjH0cb1thBnJz3Vi3jSW8TK8jk0MX5YpCTG4bB8RXTHFFIhKZpqtld28plWR2gPIrzX11FBBJJ25S483zU8t9KgwXDDwah5LezuyWEYhf+snL3it8UL6GWRgMYjQ4UAUSp8KHktZYQW7MijvT8K1jkmRcdXJ71NWjxS0JJtkgO6kWGKDM0u56p+XhW6LO4yI2IO++1HX6LseaRRsD91arcSRyFmJZf3itOpmUZZVHrYUPLcmAHjAUebYpZSxpbZkpN6RJ/OI5F3PvpYGOyQRUK2pxrntJ7jmmJNYjGSJME9y1yynj9MtHHN+iU1SMfRt0xXcQv8DXHjXQ7jW+tgkgDsxZCNx5VDjTLab7UEffnGxoRmntDODj2VTb1V6o+T7+gOif5RPhXAU0WxOM2rNkkbPjFehehkaw9DdKjRSqrbKAD3bVS7EM6z6Wnsx8TSpaz6Wnsx8TSrBJS19Eh9mvwrj/AMrcyx9K4xzJtU2/1NXYLX0SH2a/CuJfK+0n18jCDlYx7/6noS6DDsC6N6pDZvKZ2weAYXvJqWbpHLK+IlWNfPc1S7ZGj3IOTzJotZip4lakt1odxTey1HpJcWylnAkB5d1Cy9I9TuMhCIl8hUItw1y6xjGc99GxxzMcHH31Cc59JjwjFbaHWkvJjmSd29bVoJ5on4o5WBHeCd6IitpCcMaIiso1YmQHh8aRRm32Fzj+Bmi3E2occV2geMLzI5e+n7jQ052zEf3WORW0FxDaxcEaBR5tWsutQR/anhX/AFZrsSjxqRzXK7iASaZdMOGS3DqDyIBFanS44930+JSO9UA+FbXHSe2jziV5Mf1VxUVddL2C/kLUsT3uak1BdMqlkfaJmK1iRfybNH5Zpua/s7S3kSS5jEjDAJO49wqrvf63qYbqwyoBkhBjag4tFvbhjlTnzo3+DKH6yfHSOztHIjfrNscQXlSbpbasBmKY+QwKi4+jsoIEmc+sUWmjww7O0QPm+an910irWJrbHz0qtyOxaOx/vNSfpJNKMQ2Cg+J3rVYbOHbrE28EJpwTWqLsx/8AH/Oj/mYt4F6GF1fVCdoUA/wb04NS1c4COqjOdkpz5xABsznx7NZ+eQqOyJCceFD48z9h+XF6iadbq0hw144B/qqBWjafcSHMl3M2eeXNOLeZb/huR3Zak14OE4iAPdmj8GR9yF+dLpDH0OpzmXJ8S1OW+hiSYAzHqx9rB/dWDenGCxHqFStmymFUAOSAxPjnepZMbgrs3zyeqEtkEOI36uIfZVdvv8aamMZDRx3AZz+b9rvJx++hby6a8vmtUZlgi3lKDJbyo+ymtZYQLYjgGxAGMHzoSxuMeUjmWS3oi49DS9k4lka3Ge0qjbPl5UYOjNiozI8sh82xR6bSALvhqJwKvgjGUbaKTyz6srmp6PZ2+n3EsMLBkjYhyeW1VeK5L4UOeIkZOeX/ANxV615uHRLs/wDtmuc23C11vsGHd41dpLoTk5dkgJJmgBV+1zxjGa9E9CST0L0kkYPzZNvdXnXqBwgB22GRXovoUCvQzSQTnFqm/uoRbM0baz6Wnsx8TSpaz6Wnsx8TSpjEpa+iQ+zX4Vxr5Whw9NEfGf8A0cY/+TV2W19Eh9mvwrj/AMrAz0uTb/pE/wBzUJdBj2UxZFZabJ7WB31oey2RRulwC4vFJxwp2jUx7JfTNBVrUSzMyyPvgHkKzc6UYBxCYnyxUnHcEYyuwraUCZMVVRiyPOSZWJorriwj4HrNaC2vWGTKceupl7NgTvTXUONhvSPHT6G5kSbS6zvLWwsnAy0pz6qkhHIQcxE+o1tHAxbeMitw/wDgeb/SMFirHLM5Hrp42USr2Vz/AHqlVteXZJ8PCgb+YIxiTdhsQPHworGkbm3qxuG7eBjBE3aYYbHhRDPJgLxnA8Nqc0vQLhouvbhVpN8tU3BpEEWDJ+UYePKnjGicpIrgUE/nMfLenDEvDgxsPdVrWONBhFVR4AUuEHmAfdVFSEsp/UAE4JxWhiJOwq1yadbSk5jAJ712oOXRsZ6p8+TCqJx9oW5eiHVMLyGayIc78qMltJoTiSMgDvG4rXgBFZqPoKkxlYAUAA3rBtxuKeww5GsqDnfuocUHkwaSyDKN8H1U9asYblQR2GQKCB+cP5UQqhu6lqK29paoJR2mPdsTXPmx8o6GjLZHabw2V5eLcEKc8QJ/OG/Ks6RG0Mc9zIOBZX4lB223onglMeQyuSQVLrnAxTsNjJccD3MoONyq8s1zvnK1XZlFRfZvY9ZIWeT7OeyPD399GEedLgCqAmBjurVlJG9dGOHCNGlK2R3SAMdEuxn8yucrlHBHdXQtcDfRc6niIK4HrqgujLzUj3UX2GLJKNsoDzyK9EdCTnoXpJP9lT4V5006XiTqz3GvR3Q7A6H6Vjl82X4VvQRaz6Wnsx8TSpaz6Wnsx8TSoDEhbXMC2sQM8YIQAguNtqA1DRej2q3Pzm/t7W4l4QvG7b4Hdz8zSpVgAh6IdDzz02x/W/nTkPRnorbgiGwskzzw386VKsEeGh9HBytbT9b+dZGi9Hh/01p+t/OlSrAMHROjpO9taH/V/Ol9B9HP7LafrD8aVKjZqF9CdHP7LafrD8aX0J0d/stp+sPxpUq1s1Gfobo9/ZrT9YfjTC9GOiiSCRbCyDg5zxfzpUq1mCxpmhgYEVt+sPxpfRmh/wDatv1h+NKlWs1IX0Zof/atf1h+NL6M0P8A7Vt+sPxpUqxqQvozQ/8AtW36w/Gl9GaH/wBq2/WH40qVY1Ix9GaEecNt+sPxpttD6OMcta2hP+IfjSpVrZqRj6B6N/2S0/W/nWPoHo1/ZLT9YfjSpVrZqRsND6OKQRa2gx/eH41pP0e6M3JBms7NyOWW/nSpVrNRsug9G0UKtpaADYDi/nWw0bo8o2trUf6v50qVa2ahfQ3R7+z2v6386X0L0e/s1r+t/OlSrWajSTo/0alQpJaWjKeYLfzoc9EOhx56ZYn3/wA6VKsY1+pnQwHI0qwB8j/Opu0+YWNrHa2zwxQxLwoiuMKPClSrGI7VpEkulMbq44AMqc95pUqVAJ//2Q==%20"/>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61" name="Picture 37" descr="http://ecx.images-amazon.com/images/I/81ClpCrrOOL.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765" t="3216" r="5293" b="5521"/>
          <a:stretch/>
        </p:blipFill>
        <p:spPr bwMode="auto">
          <a:xfrm>
            <a:off x="2825749" y="2909771"/>
            <a:ext cx="1898651" cy="2418828"/>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39" descr="Image result for cheap joe's art"/>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65" name="Picture 41" descr="http://cdn.toptenreviews.com/rev/prod/large/48337-cheap-joes-art-stuff-inc.-box.jpg"/>
          <p:cNvPicPr>
            <a:picLocks noChangeAspect="1" noChangeArrowheads="1"/>
          </p:cNvPicPr>
          <p:nvPr/>
        </p:nvPicPr>
        <p:blipFill rotWithShape="1">
          <a:blip r:embed="rId9">
            <a:extLst>
              <a:ext uri="{28A0092B-C50C-407E-A947-70E740481C1C}">
                <a14:useLocalDpi xmlns:a14="http://schemas.microsoft.com/office/drawing/2010/main" val="0"/>
              </a:ext>
            </a:extLst>
          </a:blip>
          <a:srcRect l="26734" t="27401" r="27866" b="26599"/>
          <a:stretch/>
        </p:blipFill>
        <p:spPr bwMode="auto">
          <a:xfrm>
            <a:off x="4813299" y="3269327"/>
            <a:ext cx="1511301" cy="1531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4416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924" y="381000"/>
            <a:ext cx="7915275" cy="1200329"/>
          </a:xfrm>
          <a:prstGeom prst="rect">
            <a:avLst/>
          </a:prstGeom>
          <a:noFill/>
        </p:spPr>
        <p:txBody>
          <a:bodyPr wrap="square" rtlCol="0">
            <a:spAutoFit/>
          </a:bodyPr>
          <a:lstStyle/>
          <a:p>
            <a:pPr algn="ctr"/>
            <a:r>
              <a:rPr lang="en-US" sz="7200" dirty="0" smtClean="0">
                <a:latin typeface="+mj-lt"/>
              </a:rPr>
              <a:t>Library Displays</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883" r="7103"/>
          <a:stretch/>
        </p:blipFill>
        <p:spPr>
          <a:xfrm>
            <a:off x="542924" y="1676400"/>
            <a:ext cx="3800475" cy="3352800"/>
          </a:xfrm>
          <a:prstGeom prst="rect">
            <a:avLst/>
          </a:prstGeom>
          <a:ln>
            <a:noFill/>
          </a:ln>
          <a:effectLst>
            <a:softEdge rad="112500"/>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2007" t="15904" r="17128" b="11040"/>
          <a:stretch/>
        </p:blipFill>
        <p:spPr>
          <a:xfrm>
            <a:off x="4519611" y="2743200"/>
            <a:ext cx="4139185" cy="3200400"/>
          </a:xfrm>
          <a:prstGeom prst="rect">
            <a:avLst/>
          </a:prstGeom>
          <a:ln>
            <a:noFill/>
          </a:ln>
          <a:effectLst>
            <a:softEdge rad="112500"/>
          </a:effectLst>
        </p:spPr>
      </p:pic>
    </p:spTree>
    <p:extLst>
      <p:ext uri="{BB962C8B-B14F-4D97-AF65-F5344CB8AC3E}">
        <p14:creationId xmlns:p14="http://schemas.microsoft.com/office/powerpoint/2010/main" val="2618811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656" y="533400"/>
            <a:ext cx="2652057" cy="1981200"/>
          </a:xfrm>
          <a:prstGeom prst="rect">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2743200"/>
            <a:ext cx="2438400" cy="3264803"/>
          </a:xfrm>
          <a:prstGeom prst="rect">
            <a:avLst/>
          </a:prstGeom>
          <a:ln>
            <a:noFill/>
          </a:ln>
          <a:effectLst>
            <a:softEdge rad="11250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3970" y="598974"/>
            <a:ext cx="2462829" cy="1839426"/>
          </a:xfrm>
          <a:prstGeom prst="rect">
            <a:avLst/>
          </a:prstGeom>
          <a:ln>
            <a:noFill/>
          </a:ln>
          <a:effectLst>
            <a:softEdge rad="112500"/>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799" y="2743200"/>
            <a:ext cx="2472477" cy="3310430"/>
          </a:xfrm>
          <a:prstGeom prst="rect">
            <a:avLst/>
          </a:prstGeom>
          <a:ln>
            <a:noFill/>
          </a:ln>
          <a:effectLst>
            <a:softEdge rad="112500"/>
          </a:effec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600" y="1845423"/>
            <a:ext cx="2895600" cy="3564777"/>
          </a:xfrm>
          <a:prstGeom prst="rect">
            <a:avLst/>
          </a:prstGeom>
        </p:spPr>
      </p:pic>
      <p:sp>
        <p:nvSpPr>
          <p:cNvPr id="7" name="TextBox 6"/>
          <p:cNvSpPr txBox="1"/>
          <p:nvPr/>
        </p:nvSpPr>
        <p:spPr>
          <a:xfrm>
            <a:off x="3306363" y="598973"/>
            <a:ext cx="2789637" cy="1015663"/>
          </a:xfrm>
          <a:prstGeom prst="rect">
            <a:avLst/>
          </a:prstGeom>
          <a:noFill/>
        </p:spPr>
        <p:txBody>
          <a:bodyPr wrap="square" rtlCol="0">
            <a:spAutoFit/>
          </a:bodyPr>
          <a:lstStyle/>
          <a:p>
            <a:pPr algn="ctr"/>
            <a:r>
              <a:rPr lang="en-US" sz="3600" dirty="0" smtClean="0">
                <a:latin typeface="+mj-lt"/>
              </a:rPr>
              <a:t>Blind Date</a:t>
            </a:r>
          </a:p>
          <a:p>
            <a:pPr algn="ctr"/>
            <a:r>
              <a:rPr lang="en-US" sz="2400" dirty="0" smtClean="0">
                <a:latin typeface="+mj-lt"/>
              </a:rPr>
              <a:t>with a</a:t>
            </a:r>
            <a:endParaRPr lang="en-US" sz="2400" dirty="0">
              <a:latin typeface="+mj-lt"/>
            </a:endParaRPr>
          </a:p>
        </p:txBody>
      </p:sp>
      <p:sp>
        <p:nvSpPr>
          <p:cNvPr id="10" name="TextBox 9"/>
          <p:cNvSpPr txBox="1"/>
          <p:nvPr/>
        </p:nvSpPr>
        <p:spPr>
          <a:xfrm>
            <a:off x="3429000" y="5449669"/>
            <a:ext cx="2789637" cy="646331"/>
          </a:xfrm>
          <a:prstGeom prst="rect">
            <a:avLst/>
          </a:prstGeom>
          <a:noFill/>
        </p:spPr>
        <p:txBody>
          <a:bodyPr wrap="square" rtlCol="0">
            <a:spAutoFit/>
          </a:bodyPr>
          <a:lstStyle/>
          <a:p>
            <a:pPr algn="ctr"/>
            <a:r>
              <a:rPr lang="en-US" sz="3600" dirty="0" smtClean="0">
                <a:latin typeface="+mj-lt"/>
              </a:rPr>
              <a:t>BOOK!!!</a:t>
            </a:r>
            <a:endParaRPr lang="en-US" sz="2400" dirty="0">
              <a:latin typeface="+mj-lt"/>
            </a:endParaRPr>
          </a:p>
        </p:txBody>
      </p:sp>
    </p:spTree>
    <p:extLst>
      <p:ext uri="{BB962C8B-B14F-4D97-AF65-F5344CB8AC3E}">
        <p14:creationId xmlns:p14="http://schemas.microsoft.com/office/powerpoint/2010/main" val="30191695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362200" y="457200"/>
            <a:ext cx="4181475" cy="5575298"/>
          </a:xfrm>
          <a:prstGeom prst="rect">
            <a:avLst/>
          </a:prstGeom>
          <a:ln>
            <a:noFill/>
          </a:ln>
          <a:effectLst>
            <a:softEdge rad="112500"/>
          </a:effectLst>
        </p:spPr>
      </p:pic>
    </p:spTree>
    <p:extLst>
      <p:ext uri="{BB962C8B-B14F-4D97-AF65-F5344CB8AC3E}">
        <p14:creationId xmlns:p14="http://schemas.microsoft.com/office/powerpoint/2010/main" val="35563116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85800"/>
            <a:ext cx="7543800" cy="5401479"/>
          </a:xfrm>
          <a:prstGeom prst="rect">
            <a:avLst/>
          </a:prstGeom>
          <a:noFill/>
        </p:spPr>
        <p:txBody>
          <a:bodyPr wrap="square" rtlCol="0">
            <a:spAutoFit/>
          </a:bodyPr>
          <a:lstStyle/>
          <a:p>
            <a:pPr algn="ctr"/>
            <a:r>
              <a:rPr lang="en-US" sz="11500" dirty="0" smtClean="0">
                <a:latin typeface="+mj-lt"/>
              </a:rPr>
              <a:t>Art at the Library – </a:t>
            </a:r>
          </a:p>
          <a:p>
            <a:pPr algn="ctr"/>
            <a:r>
              <a:rPr lang="en-US" sz="11500" dirty="0" smtClean="0">
                <a:latin typeface="+mj-lt"/>
              </a:rPr>
              <a:t>So What . . .</a:t>
            </a:r>
            <a:endParaRPr lang="en-US" sz="11500" dirty="0">
              <a:latin typeface="+mj-lt"/>
            </a:endParaRPr>
          </a:p>
        </p:txBody>
      </p:sp>
    </p:spTree>
    <p:extLst>
      <p:ext uri="{BB962C8B-B14F-4D97-AF65-F5344CB8AC3E}">
        <p14:creationId xmlns:p14="http://schemas.microsoft.com/office/powerpoint/2010/main" val="29539163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33400"/>
            <a:ext cx="8534400" cy="5539978"/>
          </a:xfrm>
          <a:prstGeom prst="rect">
            <a:avLst/>
          </a:prstGeom>
          <a:noFill/>
        </p:spPr>
        <p:txBody>
          <a:bodyPr wrap="square" rtlCol="0">
            <a:spAutoFit/>
          </a:bodyPr>
          <a:lstStyle/>
          <a:p>
            <a:pPr marL="457200" indent="-457200">
              <a:buClr>
                <a:srgbClr val="C00000"/>
              </a:buClr>
              <a:buFont typeface="Wingdings 2" panose="05020102010507070707" pitchFamily="18" charset="2"/>
              <a:buChar char="#"/>
            </a:pPr>
            <a:r>
              <a:rPr lang="en-US" sz="3600" dirty="0" smtClean="0">
                <a:latin typeface="+mj-lt"/>
              </a:rPr>
              <a:t>Connection to the Community</a:t>
            </a:r>
          </a:p>
          <a:p>
            <a:pPr marL="457200" indent="-457200">
              <a:buClr>
                <a:srgbClr val="C00000"/>
              </a:buClr>
              <a:buFont typeface="Wingdings 2" panose="05020102010507070707" pitchFamily="18" charset="2"/>
              <a:buChar char="#"/>
            </a:pPr>
            <a:endParaRPr lang="en-US" sz="1000" dirty="0">
              <a:latin typeface="+mj-lt"/>
            </a:endParaRPr>
          </a:p>
          <a:p>
            <a:pPr marL="457200" indent="-457200">
              <a:buClr>
                <a:srgbClr val="C00000"/>
              </a:buClr>
              <a:buFont typeface="Wingdings 2" panose="05020102010507070707" pitchFamily="18" charset="2"/>
              <a:buChar char="#"/>
            </a:pPr>
            <a:r>
              <a:rPr lang="en-US" sz="3600" dirty="0" smtClean="0">
                <a:latin typeface="+mj-lt"/>
              </a:rPr>
              <a:t>Alliances with local arts and community organizations</a:t>
            </a:r>
          </a:p>
          <a:p>
            <a:pPr marL="457200" indent="-457200">
              <a:buClr>
                <a:srgbClr val="C00000"/>
              </a:buClr>
              <a:buFont typeface="Wingdings 2" panose="05020102010507070707" pitchFamily="18" charset="2"/>
              <a:buChar char="#"/>
            </a:pPr>
            <a:endParaRPr lang="en-US" sz="1000" dirty="0" smtClean="0">
              <a:latin typeface="+mj-lt"/>
            </a:endParaRPr>
          </a:p>
          <a:p>
            <a:pPr marL="457200" indent="-457200">
              <a:buClr>
                <a:srgbClr val="C00000"/>
              </a:buClr>
              <a:buFont typeface="Wingdings 2" panose="05020102010507070707" pitchFamily="18" charset="2"/>
              <a:buChar char="#"/>
            </a:pPr>
            <a:r>
              <a:rPr lang="en-US" sz="3600" dirty="0" smtClean="0">
                <a:latin typeface="+mj-lt"/>
              </a:rPr>
              <a:t>Exposure to ideas and art that may not be easily available to our patrons</a:t>
            </a:r>
          </a:p>
          <a:p>
            <a:pPr marL="457200" indent="-457200">
              <a:buClr>
                <a:srgbClr val="C00000"/>
              </a:buClr>
              <a:buFont typeface="Wingdings 2" panose="05020102010507070707" pitchFamily="18" charset="2"/>
              <a:buChar char="#"/>
            </a:pPr>
            <a:endParaRPr lang="en-US" sz="1000" dirty="0" smtClean="0">
              <a:latin typeface="+mj-lt"/>
            </a:endParaRPr>
          </a:p>
          <a:p>
            <a:pPr marL="457200" indent="-457200">
              <a:buClr>
                <a:srgbClr val="C00000"/>
              </a:buClr>
              <a:buFont typeface="Wingdings 2" panose="05020102010507070707" pitchFamily="18" charset="2"/>
              <a:buChar char="#"/>
            </a:pPr>
            <a:r>
              <a:rPr lang="en-US" sz="3600" dirty="0" smtClean="0">
                <a:latin typeface="+mj-lt"/>
              </a:rPr>
              <a:t>In a Florence survey in 2004 – viewing art displays and attending library programs was voted as the #2 activity bringing people to the library </a:t>
            </a:r>
          </a:p>
        </p:txBody>
      </p:sp>
    </p:spTree>
    <p:extLst>
      <p:ext uri="{BB962C8B-B14F-4D97-AF65-F5344CB8AC3E}">
        <p14:creationId xmlns:p14="http://schemas.microsoft.com/office/powerpoint/2010/main" val="202348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r0.simplebooklet.com/userFiles/a/3/0/9/1/4/zwTY8mLCC3wV31ORtETcye/sJhZNqY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200"/>
            <a:ext cx="3511550" cy="5606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C:\Users\bennetts.STAFF2014\AppData\Local\Temp\photo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8117" y="466725"/>
            <a:ext cx="4100083" cy="560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2563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481078"/>
            <a:ext cx="7848600" cy="2862322"/>
          </a:xfrm>
          <a:prstGeom prst="rect">
            <a:avLst/>
          </a:prstGeom>
        </p:spPr>
        <p:txBody>
          <a:bodyPr wrap="square">
            <a:spAutoFit/>
          </a:bodyPr>
          <a:lstStyle/>
          <a:p>
            <a:pPr algn="ctr"/>
            <a:r>
              <a:rPr lang="en-US" sz="6000" b="1" dirty="0"/>
              <a:t>“</a:t>
            </a:r>
            <a:r>
              <a:rPr lang="en-US" sz="6000" b="1" i="1" dirty="0"/>
              <a:t>It's not what you look at that matters, it's what you see</a:t>
            </a:r>
            <a:r>
              <a:rPr lang="en-US" sz="6000" b="1" dirty="0"/>
              <a:t>.” </a:t>
            </a:r>
            <a:r>
              <a:rPr lang="en-US" sz="3600" b="1" dirty="0"/>
              <a:t>Henry David Thoreau </a:t>
            </a:r>
          </a:p>
        </p:txBody>
      </p:sp>
    </p:spTree>
    <p:extLst>
      <p:ext uri="{BB962C8B-B14F-4D97-AF65-F5344CB8AC3E}">
        <p14:creationId xmlns:p14="http://schemas.microsoft.com/office/powerpoint/2010/main" val="4256911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2475" y="790575"/>
            <a:ext cx="7543800" cy="5534025"/>
          </a:xfrm>
        </p:spPr>
        <p:txBody>
          <a:bodyPr>
            <a:normAutofit fontScale="62500" lnSpcReduction="20000"/>
          </a:bodyPr>
          <a:lstStyle/>
          <a:p>
            <a:pPr marL="514350" indent="-514350">
              <a:buFont typeface="Wingdings 2" panose="05020102010507070707" pitchFamily="18" charset="2"/>
              <a:buChar char="#"/>
            </a:pPr>
            <a:r>
              <a:rPr lang="en-US" sz="4600" dirty="0" smtClean="0">
                <a:latin typeface="+mj-lt"/>
              </a:rPr>
              <a:t>Appointed for 2 years by the Library Board   of Directors</a:t>
            </a:r>
          </a:p>
          <a:p>
            <a:pPr marL="514350" indent="-514350">
              <a:buFont typeface="Wingdings 2" panose="05020102010507070707" pitchFamily="18" charset="2"/>
              <a:buChar char="#"/>
            </a:pPr>
            <a:endParaRPr lang="en-US" sz="4600" dirty="0" smtClean="0">
              <a:latin typeface="+mj-lt"/>
            </a:endParaRPr>
          </a:p>
          <a:p>
            <a:pPr marL="514350" indent="-514350">
              <a:buFont typeface="Wingdings 2" panose="05020102010507070707" pitchFamily="18" charset="2"/>
              <a:buChar char="#"/>
            </a:pPr>
            <a:r>
              <a:rPr lang="en-US" sz="4600" dirty="0" smtClean="0">
                <a:latin typeface="+mj-lt"/>
              </a:rPr>
              <a:t>Meets once a month to review new applications and schedule display set-up</a:t>
            </a:r>
          </a:p>
          <a:p>
            <a:pPr marL="514350" indent="-514350">
              <a:buFont typeface="Wingdings 2" panose="05020102010507070707" pitchFamily="18" charset="2"/>
              <a:buChar char="#"/>
            </a:pPr>
            <a:endParaRPr lang="en-US" sz="4600" dirty="0" smtClean="0">
              <a:latin typeface="+mj-lt"/>
            </a:endParaRPr>
          </a:p>
          <a:p>
            <a:pPr marL="514350" indent="-514350">
              <a:buFont typeface="Wingdings 2" panose="05020102010507070707" pitchFamily="18" charset="2"/>
              <a:buChar char="#"/>
            </a:pPr>
            <a:r>
              <a:rPr lang="en-US" sz="4600" dirty="0" smtClean="0">
                <a:latin typeface="+mj-lt"/>
              </a:rPr>
              <a:t>Consists of up to 10 members</a:t>
            </a:r>
          </a:p>
          <a:p>
            <a:pPr marL="514350" indent="-514350">
              <a:buFont typeface="Wingdings 2" panose="05020102010507070707" pitchFamily="18" charset="2"/>
              <a:buChar char="#"/>
            </a:pPr>
            <a:endParaRPr lang="en-US" sz="4600" dirty="0" smtClean="0">
              <a:latin typeface="+mj-lt"/>
            </a:endParaRPr>
          </a:p>
          <a:p>
            <a:pPr marL="514350" indent="-514350">
              <a:buFont typeface="Wingdings 2" panose="05020102010507070707" pitchFamily="18" charset="2"/>
              <a:buChar char="#"/>
            </a:pPr>
            <a:r>
              <a:rPr lang="en-US" sz="4600" dirty="0" smtClean="0">
                <a:latin typeface="+mj-lt"/>
              </a:rPr>
              <a:t>Recent addition of a Youth Representative</a:t>
            </a:r>
          </a:p>
          <a:p>
            <a:pPr marL="514350" indent="-514350">
              <a:buFont typeface="Wingdings 2" panose="05020102010507070707" pitchFamily="18" charset="2"/>
              <a:buChar char="#"/>
            </a:pPr>
            <a:endParaRPr lang="en-US" sz="4600" dirty="0" smtClean="0">
              <a:latin typeface="+mj-lt"/>
            </a:endParaRPr>
          </a:p>
          <a:p>
            <a:pPr marL="514350" indent="-514350">
              <a:buFont typeface="Wingdings 2" panose="05020102010507070707" pitchFamily="18" charset="2"/>
              <a:buChar char="#"/>
            </a:pPr>
            <a:r>
              <a:rPr lang="en-US" sz="4600" dirty="0" smtClean="0">
                <a:latin typeface="+mj-lt"/>
              </a:rPr>
              <a:t>Members are active in the community and most are artists themselves</a:t>
            </a:r>
          </a:p>
          <a:p>
            <a:pPr marL="514350" indent="-514350">
              <a:buFont typeface="Wingdings 2" panose="05020102010507070707" pitchFamily="18" charset="2"/>
              <a:buChar char="#"/>
            </a:pPr>
            <a:endParaRPr lang="en-US" sz="4600" dirty="0" smtClean="0"/>
          </a:p>
          <a:p>
            <a:pPr>
              <a:buFont typeface="Wingdings 2" panose="05020102010507070707" pitchFamily="18" charset="2"/>
              <a:buChar char="#"/>
            </a:pPr>
            <a:endParaRPr lang="en-US" dirty="0"/>
          </a:p>
        </p:txBody>
      </p:sp>
    </p:spTree>
    <p:extLst>
      <p:ext uri="{BB962C8B-B14F-4D97-AF65-F5344CB8AC3E}">
        <p14:creationId xmlns:p14="http://schemas.microsoft.com/office/powerpoint/2010/main" val="57956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838200"/>
            <a:ext cx="8451353" cy="4647426"/>
          </a:xfrm>
          <a:prstGeom prst="rect">
            <a:avLst/>
          </a:prstGeom>
          <a:noFill/>
        </p:spPr>
        <p:txBody>
          <a:bodyPr wrap="none" rtlCol="0">
            <a:spAutoFit/>
          </a:bodyPr>
          <a:lstStyle/>
          <a:p>
            <a:r>
              <a:rPr lang="en-US" sz="8000" dirty="0" smtClean="0">
                <a:latin typeface="+mj-lt"/>
              </a:rPr>
              <a:t>Thank you</a:t>
            </a:r>
          </a:p>
          <a:p>
            <a:endParaRPr lang="en-US" sz="5400" dirty="0">
              <a:latin typeface="+mj-lt"/>
            </a:endParaRPr>
          </a:p>
          <a:p>
            <a:r>
              <a:rPr lang="en-US" sz="5400" dirty="0" smtClean="0">
                <a:latin typeface="+mj-lt"/>
              </a:rPr>
              <a:t>Mary Colgan-Bennetts</a:t>
            </a:r>
          </a:p>
          <a:p>
            <a:r>
              <a:rPr lang="en-US" sz="5400" dirty="0" smtClean="0">
                <a:latin typeface="+mj-lt"/>
              </a:rPr>
              <a:t>Siuslaw Public Library</a:t>
            </a:r>
          </a:p>
          <a:p>
            <a:r>
              <a:rPr lang="en-US" sz="5400" dirty="0" smtClean="0">
                <a:latin typeface="+mj-lt"/>
              </a:rPr>
              <a:t>bennetts@siuslawlibrary.org</a:t>
            </a:r>
            <a:endParaRPr lang="en-US" sz="5400" dirty="0">
              <a:latin typeface="+mj-lt"/>
            </a:endParaRPr>
          </a:p>
        </p:txBody>
      </p:sp>
    </p:spTree>
    <p:extLst>
      <p:ext uri="{BB962C8B-B14F-4D97-AF65-F5344CB8AC3E}">
        <p14:creationId xmlns:p14="http://schemas.microsoft.com/office/powerpoint/2010/main" val="16015171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57200"/>
            <a:ext cx="4357256" cy="5638800"/>
          </a:xfrm>
          <a:prstGeom prst="rect">
            <a:avLst/>
          </a:prstGeom>
        </p:spPr>
      </p:pic>
      <p:sp>
        <p:nvSpPr>
          <p:cNvPr id="10" name="Text Box 2"/>
          <p:cNvSpPr txBox="1">
            <a:spLocks noChangeArrowheads="1"/>
          </p:cNvSpPr>
          <p:nvPr/>
        </p:nvSpPr>
        <p:spPr bwMode="auto">
          <a:xfrm>
            <a:off x="106491088" y="105462388"/>
            <a:ext cx="7424737" cy="952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Text Box 3"/>
          <p:cNvSpPr txBox="1">
            <a:spLocks noChangeArrowheads="1"/>
          </p:cNvSpPr>
          <p:nvPr/>
        </p:nvSpPr>
        <p:spPr bwMode="auto">
          <a:xfrm>
            <a:off x="103555800" y="105156000"/>
            <a:ext cx="3349625" cy="952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Text Box 6"/>
          <p:cNvSpPr txBox="1">
            <a:spLocks noChangeArrowheads="1"/>
          </p:cNvSpPr>
          <p:nvPr/>
        </p:nvSpPr>
        <p:spPr bwMode="auto">
          <a:xfrm>
            <a:off x="106643488" y="105614788"/>
            <a:ext cx="7424737" cy="952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104"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6354" y="381000"/>
            <a:ext cx="4356149"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32414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545988"/>
            <a:ext cx="4267200" cy="547381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517412"/>
            <a:ext cx="4241385" cy="550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15597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209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044" y="457200"/>
            <a:ext cx="3768437" cy="4876800"/>
          </a:xfrm>
          <a:prstGeom prst="rect">
            <a:avLst/>
          </a:prstGeom>
        </p:spPr>
      </p:pic>
      <p:pic>
        <p:nvPicPr>
          <p:cNvPr id="2096" name="Picture 20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457200"/>
            <a:ext cx="3758046" cy="4863353"/>
          </a:xfrm>
          <a:prstGeom prst="rect">
            <a:avLst/>
          </a:prstGeom>
        </p:spPr>
      </p:pic>
      <p:sp>
        <p:nvSpPr>
          <p:cNvPr id="81" name="Title 6"/>
          <p:cNvSpPr>
            <a:spLocks noGrp="1"/>
          </p:cNvSpPr>
          <p:nvPr>
            <p:ph type="title"/>
          </p:nvPr>
        </p:nvSpPr>
        <p:spPr>
          <a:xfrm>
            <a:off x="542926" y="5238750"/>
            <a:ext cx="8067674" cy="933450"/>
          </a:xfrm>
        </p:spPr>
        <p:txBody>
          <a:bodyPr>
            <a:normAutofit/>
          </a:bodyPr>
          <a:lstStyle/>
          <a:p>
            <a:r>
              <a:rPr lang="en-US" dirty="0" smtClean="0"/>
              <a:t>Schedule of Art Shows</a:t>
            </a:r>
            <a:endParaRPr lang="en-US" dirty="0"/>
          </a:p>
        </p:txBody>
      </p:sp>
    </p:spTree>
    <p:extLst>
      <p:ext uri="{BB962C8B-B14F-4D97-AF65-F5344CB8AC3E}">
        <p14:creationId xmlns:p14="http://schemas.microsoft.com/office/powerpoint/2010/main" val="1942593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924" y="466725"/>
            <a:ext cx="7915275" cy="1200329"/>
          </a:xfrm>
          <a:prstGeom prst="rect">
            <a:avLst/>
          </a:prstGeom>
          <a:noFill/>
        </p:spPr>
        <p:txBody>
          <a:bodyPr wrap="square" rtlCol="0">
            <a:spAutoFit/>
          </a:bodyPr>
          <a:lstStyle/>
          <a:p>
            <a:pPr algn="ctr"/>
            <a:r>
              <a:rPr lang="en-US" sz="7200" dirty="0" smtClean="0">
                <a:latin typeface="+mj-lt"/>
              </a:rPr>
              <a:t>Public Art Spaces</a:t>
            </a:r>
          </a:p>
        </p:txBody>
      </p:sp>
      <p:sp>
        <p:nvSpPr>
          <p:cNvPr id="4" name="TextBox 3"/>
          <p:cNvSpPr txBox="1"/>
          <p:nvPr/>
        </p:nvSpPr>
        <p:spPr>
          <a:xfrm rot="10800000" flipV="1">
            <a:off x="347660" y="1676400"/>
            <a:ext cx="8305801" cy="3693319"/>
          </a:xfrm>
          <a:prstGeom prst="rect">
            <a:avLst/>
          </a:prstGeom>
          <a:noFill/>
        </p:spPr>
        <p:txBody>
          <a:bodyPr wrap="square" rtlCol="0">
            <a:spAutoFit/>
          </a:bodyPr>
          <a:lstStyle/>
          <a:p>
            <a:pPr marL="571500" indent="-571500">
              <a:buClr>
                <a:srgbClr val="C00000"/>
              </a:buClr>
              <a:buFont typeface="Wingdings 2" panose="05020102010507070707" pitchFamily="18" charset="2"/>
              <a:buChar char="#"/>
            </a:pPr>
            <a:r>
              <a:rPr lang="en-US" sz="3200" dirty="0" smtClean="0">
                <a:latin typeface="+mj-lt"/>
              </a:rPr>
              <a:t>Lobby – Changes every month on the first.</a:t>
            </a:r>
          </a:p>
          <a:p>
            <a:pPr>
              <a:buClr>
                <a:srgbClr val="C00000"/>
              </a:buClr>
            </a:pPr>
            <a:endParaRPr lang="en-US" sz="1400" dirty="0" smtClean="0">
              <a:latin typeface="+mj-lt"/>
            </a:endParaRPr>
          </a:p>
          <a:p>
            <a:pPr marL="571500" indent="-571500">
              <a:buClr>
                <a:srgbClr val="C00000"/>
              </a:buClr>
              <a:buFont typeface="Wingdings 2" panose="05020102010507070707" pitchFamily="18" charset="2"/>
              <a:buChar char="#"/>
            </a:pPr>
            <a:r>
              <a:rPr lang="en-US" sz="3200" dirty="0" smtClean="0">
                <a:latin typeface="+mj-lt"/>
              </a:rPr>
              <a:t>Brubaker Wall – Changes on the 15</a:t>
            </a:r>
            <a:r>
              <a:rPr lang="en-US" sz="3200" baseline="30000" dirty="0" smtClean="0">
                <a:latin typeface="+mj-lt"/>
              </a:rPr>
              <a:t>th</a:t>
            </a:r>
            <a:r>
              <a:rPr lang="en-US" sz="3200" dirty="0" smtClean="0">
                <a:latin typeface="+mj-lt"/>
              </a:rPr>
              <a:t> every other month</a:t>
            </a:r>
            <a:endParaRPr lang="en-US" sz="1400" dirty="0" smtClean="0">
              <a:latin typeface="+mj-lt"/>
            </a:endParaRPr>
          </a:p>
          <a:p>
            <a:pPr marL="571500" indent="-571500">
              <a:buClr>
                <a:srgbClr val="C00000"/>
              </a:buClr>
              <a:buFont typeface="Wingdings 2" panose="05020102010507070707" pitchFamily="18" charset="2"/>
              <a:buChar char="#"/>
            </a:pPr>
            <a:endParaRPr lang="en-US" sz="1400" dirty="0" smtClean="0">
              <a:latin typeface="+mj-lt"/>
            </a:endParaRPr>
          </a:p>
          <a:p>
            <a:pPr marL="571500" indent="-571500">
              <a:buClr>
                <a:srgbClr val="C00000"/>
              </a:buClr>
              <a:buFont typeface="Wingdings 2" panose="05020102010507070707" pitchFamily="18" charset="2"/>
              <a:buChar char="#"/>
            </a:pPr>
            <a:r>
              <a:rPr lang="en-US" sz="3200" dirty="0" smtClean="0">
                <a:latin typeface="+mj-lt"/>
              </a:rPr>
              <a:t>Inside Display Cases – Changes on the 15</a:t>
            </a:r>
            <a:r>
              <a:rPr lang="en-US" sz="3200" baseline="30000" dirty="0" smtClean="0">
                <a:latin typeface="+mj-lt"/>
              </a:rPr>
              <a:t>th</a:t>
            </a:r>
            <a:r>
              <a:rPr lang="en-US" sz="3200" dirty="0" smtClean="0">
                <a:latin typeface="+mj-lt"/>
              </a:rPr>
              <a:t> every other month.</a:t>
            </a:r>
          </a:p>
          <a:p>
            <a:pPr marL="571500" indent="-571500">
              <a:buClr>
                <a:srgbClr val="C00000"/>
              </a:buClr>
              <a:buFont typeface="Wingdings 2" panose="05020102010507070707" pitchFamily="18" charset="2"/>
              <a:buChar char="#"/>
            </a:pPr>
            <a:endParaRPr lang="en-US" sz="1400" dirty="0" smtClean="0">
              <a:latin typeface="+mj-lt"/>
            </a:endParaRPr>
          </a:p>
          <a:p>
            <a:pPr marL="571500" indent="-571500">
              <a:buClr>
                <a:srgbClr val="C00000"/>
              </a:buClr>
              <a:buFont typeface="Wingdings 2" panose="05020102010507070707" pitchFamily="18" charset="2"/>
              <a:buChar char="#"/>
            </a:pPr>
            <a:r>
              <a:rPr lang="en-US" sz="3200" dirty="0" smtClean="0">
                <a:latin typeface="+mj-lt"/>
              </a:rPr>
              <a:t>The Rafters – Changes every three months </a:t>
            </a:r>
          </a:p>
        </p:txBody>
      </p:sp>
    </p:spTree>
    <p:extLst>
      <p:ext uri="{BB962C8B-B14F-4D97-AF65-F5344CB8AC3E}">
        <p14:creationId xmlns:p14="http://schemas.microsoft.com/office/powerpoint/2010/main" val="291438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950690"/>
            <a:ext cx="7391400" cy="3154710"/>
          </a:xfrm>
          <a:prstGeom prst="rect">
            <a:avLst/>
          </a:prstGeom>
          <a:noFill/>
        </p:spPr>
        <p:txBody>
          <a:bodyPr wrap="square" rtlCol="0">
            <a:spAutoFit/>
          </a:bodyPr>
          <a:lstStyle/>
          <a:p>
            <a:pPr algn="ctr"/>
            <a:r>
              <a:rPr lang="en-US" sz="19900" dirty="0" smtClean="0">
                <a:latin typeface="+mj-lt"/>
              </a:rPr>
              <a:t>LOBBY</a:t>
            </a:r>
            <a:endParaRPr lang="en-US" dirty="0">
              <a:latin typeface="+mj-lt"/>
            </a:endParaRPr>
          </a:p>
        </p:txBody>
      </p:sp>
      <p:sp>
        <p:nvSpPr>
          <p:cNvPr id="3" name="Rectangle 2"/>
          <p:cNvSpPr/>
          <p:nvPr/>
        </p:nvSpPr>
        <p:spPr>
          <a:xfrm>
            <a:off x="1311773" y="457200"/>
            <a:ext cx="6232027" cy="1107996"/>
          </a:xfrm>
          <a:prstGeom prst="rect">
            <a:avLst/>
          </a:prstGeom>
        </p:spPr>
        <p:txBody>
          <a:bodyPr wrap="none">
            <a:spAutoFit/>
          </a:bodyPr>
          <a:lstStyle/>
          <a:p>
            <a:pPr algn="ctr"/>
            <a:r>
              <a:rPr lang="en-US" sz="6600" dirty="0">
                <a:latin typeface="+mj-lt"/>
              </a:rPr>
              <a:t>Public Art Spaces</a:t>
            </a:r>
          </a:p>
        </p:txBody>
      </p:sp>
    </p:spTree>
    <p:extLst>
      <p:ext uri="{BB962C8B-B14F-4D97-AF65-F5344CB8AC3E}">
        <p14:creationId xmlns:p14="http://schemas.microsoft.com/office/powerpoint/2010/main" val="3719212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3904</TotalTime>
  <Words>452</Words>
  <Application>Microsoft Office PowerPoint</Application>
  <PresentationFormat>On-screen Show (4:3)</PresentationFormat>
  <Paragraphs>135</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NewsPrint</vt:lpstr>
      <vt:lpstr>Art at the Siuslaw Public Library a Community Affair</vt:lpstr>
      <vt:lpstr>Philosophy</vt:lpstr>
      <vt:lpstr>Siuslaw Public Library Art Committee</vt:lpstr>
      <vt:lpstr>PowerPoint Presentation</vt:lpstr>
      <vt:lpstr>PowerPoint Presentation</vt:lpstr>
      <vt:lpstr>PowerPoint Presentation</vt:lpstr>
      <vt:lpstr>Schedule of Art Shows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Art Committee Bucket List</vt:lpstr>
      <vt:lpstr>PowerPoint Presentation</vt:lpstr>
      <vt:lpstr>My Art Committee Bucket List!!!</vt:lpstr>
      <vt:lpstr>PowerPoint Presentation</vt:lpstr>
      <vt:lpstr>PowerPoint Presentation</vt:lpstr>
      <vt:lpstr>My Art Committee Bucket 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in the Siuslaw public library a community affair</dc:title>
  <dc:creator>Mary Colgan-Bennetts</dc:creator>
  <cp:lastModifiedBy>Mary Colgan-Bennetts</cp:lastModifiedBy>
  <cp:revision>127</cp:revision>
  <cp:lastPrinted>2015-04-15T23:32:35Z</cp:lastPrinted>
  <dcterms:created xsi:type="dcterms:W3CDTF">2015-02-27T23:41:45Z</dcterms:created>
  <dcterms:modified xsi:type="dcterms:W3CDTF">2015-04-18T23:10:47Z</dcterms:modified>
</cp:coreProperties>
</file>