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77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8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4/20/2016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9513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5812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4/20/2016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90471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4/20/2016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400420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4/20/2016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20505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87051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32491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62007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4/20/2016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6001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364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4/20/2016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944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000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7789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7762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4/20/2016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1980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2939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5308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4/20/2016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3582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8" r:id="rId1"/>
    <p:sldLayoutId id="2147483779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7" r:id="rId10"/>
    <p:sldLayoutId id="2147483788" r:id="rId11"/>
    <p:sldLayoutId id="2147483789" r:id="rId12"/>
    <p:sldLayoutId id="2147483790" r:id="rId13"/>
    <p:sldLayoutId id="2147483791" r:id="rId14"/>
    <p:sldLayoutId id="2147483792" r:id="rId15"/>
    <p:sldLayoutId id="2147483793" r:id="rId16"/>
    <p:sldLayoutId id="2147483794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oc.gov/teachers/" TargetMode="External"/><Relationship Id="rId7" Type="http://schemas.openxmlformats.org/officeDocument/2006/relationships/hyperlink" Target="http://www.blm.gov/wo/st/en/res/Education_in_BLM/Learning_Landscapes/For_Kids.html" TargetMode="External"/><Relationship Id="rId2" Type="http://schemas.openxmlformats.org/officeDocument/2006/relationships/hyperlink" Target="https://www.loc.gov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nasa.gov/offices/education/programs/descriptions/Students-rd.html" TargetMode="External"/><Relationship Id="rId5" Type="http://schemas.openxmlformats.org/officeDocument/2006/relationships/hyperlink" Target="http://www.nasa.gov/audience/forkids/kidsclub/flash/index.html#.VvtHnObVpGY" TargetMode="External"/><Relationship Id="rId4" Type="http://schemas.openxmlformats.org/officeDocument/2006/relationships/hyperlink" Target="http://www.loc.gov/teachers/classroommaterials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public.health.oregon.gov/ProviderPartnerResources/LocalHealthDepartmentResources/Pages/lhd.aspx" TargetMode="External"/><Relationship Id="rId7" Type="http://schemas.openxmlformats.org/officeDocument/2006/relationships/hyperlink" Target="http://www.ohsu.edu/xd/research/centers-institutes/onprc/public-outreach/speakers-bureau.cfm" TargetMode="External"/><Relationship Id="rId2" Type="http://schemas.openxmlformats.org/officeDocument/2006/relationships/hyperlink" Target="http://www.oregon.gov/oprd/HCD/pages/sb_list_topic.asp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oregonforests.org/content/speakers-bureau" TargetMode="External"/><Relationship Id="rId5" Type="http://schemas.openxmlformats.org/officeDocument/2006/relationships/hyperlink" Target="http://extension.oregonstate.edu/growhkc/about/oregon-county-partners" TargetMode="External"/><Relationship Id="rId4" Type="http://schemas.openxmlformats.org/officeDocument/2006/relationships/hyperlink" Target="http://extension.oregonstate.edu/find-us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llegedrinkingprevention.gov/StatsSummaries/snapshot.aspx" TargetMode="External"/><Relationship Id="rId2" Type="http://schemas.openxmlformats.org/officeDocument/2006/relationships/hyperlink" Target="https://www.census.gov/mobile/economy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census.gov/census-sis/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nmai.si.edu/vp/" TargetMode="External"/><Relationship Id="rId3" Type="http://schemas.openxmlformats.org/officeDocument/2006/relationships/hyperlink" Target="http://postalmuseum.si.edu/owneyebook/index.html" TargetMode="External"/><Relationship Id="rId7" Type="http://schemas.openxmlformats.org/officeDocument/2006/relationships/hyperlink" Target="http://www.smithsonianchannel.com/shows/the-real-story/the-silence-of-the-lambs/679/135959" TargetMode="External"/><Relationship Id="rId12" Type="http://schemas.openxmlformats.org/officeDocument/2006/relationships/hyperlink" Target="https://www.usa.gov/mobile-apps" TargetMode="External"/><Relationship Id="rId2" Type="http://schemas.openxmlformats.org/officeDocument/2006/relationships/hyperlink" Target="http://bensguide.gpo.gov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nmai.si.edu/static/exhibitions/infinityofnations/" TargetMode="External"/><Relationship Id="rId11" Type="http://schemas.openxmlformats.org/officeDocument/2006/relationships/hyperlink" Target="http://www.nga.gov/content/ngaweb/press/2013/your-art-app.html" TargetMode="External"/><Relationship Id="rId5" Type="http://schemas.openxmlformats.org/officeDocument/2006/relationships/hyperlink" Target="http://www.smithsonianchannel.com/shows/titanoboa-monster-snake/0/140671" TargetMode="External"/><Relationship Id="rId10" Type="http://schemas.openxmlformats.org/officeDocument/2006/relationships/hyperlink" Target="http://docsteach.org/" TargetMode="External"/><Relationship Id="rId4" Type="http://schemas.openxmlformats.org/officeDocument/2006/relationships/hyperlink" Target="http://rosetta.jpl.nasa.gov/news/comet-quest-rosetta-adventure" TargetMode="External"/><Relationship Id="rId9" Type="http://schemas.openxmlformats.org/officeDocument/2006/relationships/hyperlink" Target="http://svs.gsfc.nasa.gov/nasaviz/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Find the Fun in Government: </a:t>
            </a:r>
            <a:r>
              <a:rPr lang="en-US" sz="3600" dirty="0" smtClean="0"/>
              <a:t>Free Resources for children and teen programming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824185"/>
          </a:xfrm>
        </p:spPr>
        <p:txBody>
          <a:bodyPr>
            <a:normAutofit/>
          </a:bodyPr>
          <a:lstStyle/>
          <a:p>
            <a:r>
              <a:rPr lang="en-US" dirty="0" smtClean="0"/>
              <a:t>Oregon Library Association Conference</a:t>
            </a:r>
          </a:p>
          <a:p>
            <a:r>
              <a:rPr lang="en-US" dirty="0" smtClean="0"/>
              <a:t>April 22,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2891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901532"/>
            <a:ext cx="8610600" cy="1293028"/>
          </a:xfrm>
        </p:spPr>
        <p:txBody>
          <a:bodyPr/>
          <a:lstStyle/>
          <a:p>
            <a:r>
              <a:rPr lang="en-US" dirty="0" smtClean="0"/>
              <a:t>Activity Kits and lesson plans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>
              <a:hlinkClick r:id="rId2"/>
            </a:endParaRPr>
          </a:p>
          <a:p>
            <a:r>
              <a:rPr lang="en-US" sz="2400" dirty="0" smtClean="0">
                <a:hlinkClick r:id="rId2"/>
              </a:rPr>
              <a:t>Library of Congress: </a:t>
            </a:r>
            <a:r>
              <a:rPr lang="en-US" sz="2400" dirty="0" smtClean="0"/>
              <a:t>LOC Education</a:t>
            </a:r>
          </a:p>
          <a:p>
            <a:pPr lvl="1"/>
            <a:r>
              <a:rPr lang="en-US" sz="2400" dirty="0">
                <a:hlinkClick r:id="rId3"/>
              </a:rPr>
              <a:t>Education/Teacher</a:t>
            </a:r>
            <a:r>
              <a:rPr lang="en-US" sz="2400" u="sng" dirty="0">
                <a:hlinkClick r:id="rId3"/>
              </a:rPr>
              <a:t> </a:t>
            </a:r>
            <a:r>
              <a:rPr lang="en-US" sz="2400" dirty="0">
                <a:hlinkClick r:id="rId3"/>
              </a:rPr>
              <a:t>Resources </a:t>
            </a:r>
            <a:r>
              <a:rPr lang="en-US" sz="2400" dirty="0"/>
              <a:t>– Common </a:t>
            </a:r>
            <a:r>
              <a:rPr lang="en-US" sz="2400" dirty="0" smtClean="0"/>
              <a:t>Core</a:t>
            </a:r>
          </a:p>
          <a:p>
            <a:pPr lvl="1"/>
            <a:r>
              <a:rPr lang="en-US" sz="2400" dirty="0">
                <a:hlinkClick r:id="rId4"/>
              </a:rPr>
              <a:t>Classroom Materials </a:t>
            </a:r>
            <a:r>
              <a:rPr lang="en-US" sz="2400" dirty="0"/>
              <a:t>based on Common Core </a:t>
            </a:r>
            <a:r>
              <a:rPr lang="en-US" sz="2400" dirty="0" smtClean="0"/>
              <a:t>Standards</a:t>
            </a:r>
          </a:p>
          <a:p>
            <a:pPr marL="228600" lvl="1">
              <a:spcBef>
                <a:spcPts val="1000"/>
              </a:spcBef>
            </a:pPr>
            <a:r>
              <a:rPr lang="en-US" sz="2400" dirty="0" smtClean="0">
                <a:hlinkClick r:id="rId5"/>
              </a:rPr>
              <a:t>NASA </a:t>
            </a:r>
            <a:r>
              <a:rPr lang="en-US" sz="2400" dirty="0">
                <a:hlinkClick r:id="rId5"/>
              </a:rPr>
              <a:t>Kids Club </a:t>
            </a:r>
            <a:r>
              <a:rPr lang="en-US" sz="2400" dirty="0" smtClean="0"/>
              <a:t>– Educators/Search Educational Resources</a:t>
            </a:r>
          </a:p>
          <a:p>
            <a:pPr marL="685800" lvl="2">
              <a:spcBef>
                <a:spcPts val="1000"/>
              </a:spcBef>
            </a:pPr>
            <a:r>
              <a:rPr lang="en-US" sz="2400" dirty="0" smtClean="0">
                <a:hlinkClick r:id="rId6"/>
              </a:rPr>
              <a:t>Student Programs and Projects A-Z: </a:t>
            </a:r>
            <a:r>
              <a:rPr lang="en-US" sz="2400" dirty="0" smtClean="0"/>
              <a:t>NASA Digital Learning Network</a:t>
            </a:r>
          </a:p>
          <a:p>
            <a:r>
              <a:rPr lang="en-US" sz="2400" dirty="0">
                <a:hlinkClick r:id="rId7"/>
              </a:rPr>
              <a:t>BLM – Just </a:t>
            </a:r>
            <a:r>
              <a:rPr lang="en-US" sz="2400" dirty="0" smtClean="0">
                <a:hlinkClick r:id="rId7"/>
              </a:rPr>
              <a:t>for Kids </a:t>
            </a:r>
            <a:endParaRPr lang="en-US" sz="2400" dirty="0" smtClean="0"/>
          </a:p>
          <a:p>
            <a:pPr lvl="1"/>
            <a:r>
              <a:rPr lang="en-US" sz="2400" dirty="0" smtClean="0"/>
              <a:t> Teachers: </a:t>
            </a:r>
            <a:r>
              <a:rPr lang="en-US" sz="2400" dirty="0" smtClean="0">
                <a:hlinkClick r:id="rId7"/>
              </a:rPr>
              <a:t>Database of Classroom Activities</a:t>
            </a:r>
            <a:endParaRPr lang="en-US" sz="2400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31134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Speakers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hlinkClick r:id="rId2"/>
            </a:endParaRPr>
          </a:p>
          <a:p>
            <a:r>
              <a:rPr lang="en-US" sz="2400" dirty="0">
                <a:hlinkClick r:id="rId3"/>
              </a:rPr>
              <a:t>Local Health Department Directory (Oregon Public Health Division</a:t>
            </a:r>
            <a:r>
              <a:rPr lang="en-US" sz="2400" dirty="0" smtClean="0">
                <a:hlinkClick r:id="rId3"/>
              </a:rPr>
              <a:t>)</a:t>
            </a:r>
            <a:endParaRPr lang="en-US" sz="2400" dirty="0" smtClean="0"/>
          </a:p>
          <a:p>
            <a:r>
              <a:rPr lang="en-US" sz="2400" dirty="0">
                <a:hlinkClick r:id="rId4"/>
              </a:rPr>
              <a:t>OSU Extension County </a:t>
            </a:r>
            <a:r>
              <a:rPr lang="en-US" sz="2400" dirty="0" smtClean="0">
                <a:hlinkClick r:id="rId4"/>
              </a:rPr>
              <a:t>Offices</a:t>
            </a:r>
            <a:endParaRPr lang="en-US" sz="2400" dirty="0" smtClean="0"/>
          </a:p>
          <a:p>
            <a:pPr lvl="1"/>
            <a:r>
              <a:rPr lang="en-US" sz="2400" dirty="0" smtClean="0">
                <a:hlinkClick r:id="rId5"/>
              </a:rPr>
              <a:t>Grow Healthy Kids and Community Initiative</a:t>
            </a:r>
            <a:endParaRPr lang="en-US" sz="2400" dirty="0"/>
          </a:p>
          <a:p>
            <a:r>
              <a:rPr lang="en-US" sz="2400" dirty="0" smtClean="0">
                <a:hlinkClick r:id="rId2"/>
              </a:rPr>
              <a:t>Oregon </a:t>
            </a:r>
            <a:r>
              <a:rPr lang="en-US" sz="2400" dirty="0">
                <a:hlinkClick r:id="rId2"/>
              </a:rPr>
              <a:t>Parks and Rec </a:t>
            </a:r>
            <a:r>
              <a:rPr lang="en-US" sz="2400" dirty="0"/>
              <a:t>– Speakers Bureau List by Topic </a:t>
            </a:r>
            <a:endParaRPr lang="en-US" sz="2400" dirty="0" smtClean="0"/>
          </a:p>
          <a:p>
            <a:r>
              <a:rPr lang="en-US" sz="2400" dirty="0">
                <a:hlinkClick r:id="rId6"/>
              </a:rPr>
              <a:t>Oregon Forest Resources Institute </a:t>
            </a:r>
            <a:r>
              <a:rPr lang="en-US" sz="2400" dirty="0" smtClean="0"/>
              <a:t>– Speakers Bureau</a:t>
            </a:r>
          </a:p>
          <a:p>
            <a:r>
              <a:rPr lang="en-US" sz="2400" dirty="0"/>
              <a:t>OHSU </a:t>
            </a:r>
            <a:r>
              <a:rPr lang="en-US" sz="2400" dirty="0" smtClean="0"/>
              <a:t>– </a:t>
            </a:r>
            <a:r>
              <a:rPr lang="en-US" sz="2400" dirty="0" smtClean="0">
                <a:hlinkClick r:id="rId7"/>
              </a:rPr>
              <a:t>Oregon National Primate Research Center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244162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89760"/>
            <a:ext cx="10820400" cy="4605633"/>
          </a:xfrm>
        </p:spPr>
        <p:txBody>
          <a:bodyPr>
            <a:normAutofit/>
          </a:bodyPr>
          <a:lstStyle/>
          <a:p>
            <a:endParaRPr lang="en-US" dirty="0" smtClean="0">
              <a:hlinkClick r:id="rId2"/>
            </a:endParaRPr>
          </a:p>
          <a:p>
            <a:r>
              <a:rPr lang="en-US" sz="2400" dirty="0">
                <a:hlinkClick r:id="rId3"/>
              </a:rPr>
              <a:t>National Institute of Alcohol Abuse and Alcoholism (from NIH</a:t>
            </a:r>
            <a:r>
              <a:rPr lang="en-US" sz="2400" dirty="0" smtClean="0">
                <a:hlinkClick r:id="rId3"/>
              </a:rPr>
              <a:t>)</a:t>
            </a:r>
            <a:endParaRPr lang="en-US" sz="2400" dirty="0" smtClean="0">
              <a:hlinkClick r:id="rId2"/>
            </a:endParaRPr>
          </a:p>
          <a:p>
            <a:r>
              <a:rPr lang="en-US" sz="2400" dirty="0" smtClean="0">
                <a:hlinkClick r:id="rId2"/>
              </a:rPr>
              <a:t>America’s Economy </a:t>
            </a:r>
            <a:r>
              <a:rPr lang="en-US" sz="2400" dirty="0" smtClean="0"/>
              <a:t>(Census)</a:t>
            </a:r>
          </a:p>
          <a:p>
            <a:r>
              <a:rPr lang="en-US" sz="2400" dirty="0" smtClean="0">
                <a:hlinkClick r:id="rId4"/>
              </a:rPr>
              <a:t>Statistics in Schools</a:t>
            </a:r>
            <a:r>
              <a:rPr lang="en-US" sz="2400" dirty="0" smtClean="0"/>
              <a:t> (Census)</a:t>
            </a:r>
          </a:p>
          <a:p>
            <a:pPr lvl="1"/>
            <a:r>
              <a:rPr lang="en-US" sz="2400" dirty="0" smtClean="0"/>
              <a:t>Activities – K-12 </a:t>
            </a:r>
          </a:p>
          <a:p>
            <a:pPr lvl="1"/>
            <a:r>
              <a:rPr lang="en-US" sz="2400" dirty="0" smtClean="0"/>
              <a:t>Resources</a:t>
            </a:r>
          </a:p>
          <a:p>
            <a:pPr lvl="2"/>
            <a:r>
              <a:rPr lang="en-US" sz="2400" dirty="0" smtClean="0"/>
              <a:t>Games</a:t>
            </a:r>
          </a:p>
          <a:p>
            <a:pPr lvl="2"/>
            <a:r>
              <a:rPr lang="en-US" sz="2400" dirty="0" smtClean="0"/>
              <a:t>Standards-based</a:t>
            </a:r>
            <a:endParaRPr lang="en-US" sz="2400" dirty="0"/>
          </a:p>
          <a:p>
            <a:pPr lvl="2"/>
            <a:r>
              <a:rPr lang="en-US" sz="2400" dirty="0" smtClean="0"/>
              <a:t>Data </a:t>
            </a:r>
            <a:r>
              <a:rPr lang="en-US" sz="2400" dirty="0"/>
              <a:t>A</a:t>
            </a:r>
            <a:r>
              <a:rPr lang="en-US" sz="2400" dirty="0" smtClean="0"/>
              <a:t>ccess Tools</a:t>
            </a:r>
          </a:p>
          <a:p>
            <a:pPr lvl="2"/>
            <a:r>
              <a:rPr lang="en-US" sz="2400" dirty="0" smtClean="0"/>
              <a:t>Videos</a:t>
            </a:r>
            <a:endParaRPr lang="en-US" sz="2400" dirty="0"/>
          </a:p>
          <a:p>
            <a:pPr lvl="2"/>
            <a:r>
              <a:rPr lang="en-US" sz="2400" dirty="0" smtClean="0"/>
              <a:t>Mobile apps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5518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16014" y="333449"/>
            <a:ext cx="8610600" cy="1293028"/>
          </a:xfrm>
        </p:spPr>
        <p:txBody>
          <a:bodyPr/>
          <a:lstStyle/>
          <a:p>
            <a:r>
              <a:rPr lang="en-US" dirty="0" smtClean="0"/>
              <a:t>Mobile Sites, Apps and games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5021" y="1166649"/>
            <a:ext cx="12307614" cy="5449614"/>
          </a:xfrm>
        </p:spPr>
        <p:txBody>
          <a:bodyPr>
            <a:noAutofit/>
          </a:bodyPr>
          <a:lstStyle/>
          <a:p>
            <a:r>
              <a:rPr lang="en-US" sz="2000" dirty="0" smtClean="0"/>
              <a:t>All levels</a:t>
            </a:r>
          </a:p>
          <a:p>
            <a:pPr lvl="1"/>
            <a:r>
              <a:rPr lang="en-US" dirty="0" smtClean="0">
                <a:hlinkClick r:id="rId2"/>
              </a:rPr>
              <a:t>Ben’s Guide </a:t>
            </a:r>
            <a:r>
              <a:rPr lang="en-US" dirty="0" smtClean="0"/>
              <a:t>– Ages 4 to 14+</a:t>
            </a:r>
          </a:p>
          <a:p>
            <a:r>
              <a:rPr lang="en-US" sz="2000" dirty="0" smtClean="0"/>
              <a:t>K- 3</a:t>
            </a:r>
          </a:p>
          <a:p>
            <a:pPr lvl="1"/>
            <a:r>
              <a:rPr lang="en-US" dirty="0" err="1" smtClean="0">
                <a:hlinkClick r:id="rId3"/>
              </a:rPr>
              <a:t>Owney</a:t>
            </a:r>
            <a:r>
              <a:rPr lang="en-US" dirty="0">
                <a:hlinkClick r:id="rId3"/>
              </a:rPr>
              <a:t>, Tales from the Rails </a:t>
            </a:r>
            <a:r>
              <a:rPr lang="en-US" dirty="0"/>
              <a:t>(e-book from Smithsonian)</a:t>
            </a:r>
            <a:endParaRPr lang="en-US" dirty="0" smtClean="0"/>
          </a:p>
          <a:p>
            <a:r>
              <a:rPr lang="en-US" sz="2000" dirty="0"/>
              <a:t>5 – </a:t>
            </a:r>
            <a:r>
              <a:rPr lang="en-US" sz="2000" dirty="0" smtClean="0"/>
              <a:t>8</a:t>
            </a:r>
          </a:p>
          <a:p>
            <a:pPr lvl="1"/>
            <a:r>
              <a:rPr lang="en-US" dirty="0" smtClean="0">
                <a:hlinkClick r:id="rId4"/>
              </a:rPr>
              <a:t>Comet </a:t>
            </a:r>
            <a:r>
              <a:rPr lang="en-US" dirty="0">
                <a:hlinkClick r:id="rId4"/>
              </a:rPr>
              <a:t>Quest </a:t>
            </a:r>
            <a:r>
              <a:rPr lang="en-US" dirty="0" smtClean="0"/>
              <a:t>(</a:t>
            </a:r>
            <a:r>
              <a:rPr lang="en-US" dirty="0"/>
              <a:t>NASA)</a:t>
            </a:r>
          </a:p>
          <a:p>
            <a:pPr lvl="1"/>
            <a:r>
              <a:rPr lang="en-US" dirty="0" err="1">
                <a:hlinkClick r:id="rId5"/>
              </a:rPr>
              <a:t>Titanoboa</a:t>
            </a:r>
            <a:r>
              <a:rPr lang="en-US" dirty="0"/>
              <a:t> (Smithsonian)</a:t>
            </a:r>
          </a:p>
          <a:p>
            <a:pPr lvl="1"/>
            <a:r>
              <a:rPr lang="en-US" dirty="0">
                <a:hlinkClick r:id="rId6"/>
              </a:rPr>
              <a:t>Infinity of Nations </a:t>
            </a:r>
            <a:r>
              <a:rPr lang="en-US" dirty="0"/>
              <a:t>(National Museum of the American Indian)</a:t>
            </a:r>
            <a:endParaRPr lang="en-US" dirty="0" smtClean="0"/>
          </a:p>
          <a:p>
            <a:pPr marL="228600" lvl="1">
              <a:spcBef>
                <a:spcPts val="1000"/>
              </a:spcBef>
            </a:pPr>
            <a:r>
              <a:rPr lang="en-US" dirty="0"/>
              <a:t>9 – 12, College and </a:t>
            </a:r>
            <a:r>
              <a:rPr lang="en-US" dirty="0" smtClean="0"/>
              <a:t>Adult</a:t>
            </a:r>
          </a:p>
          <a:p>
            <a:pPr lvl="1"/>
            <a:r>
              <a:rPr lang="en-US" dirty="0" smtClean="0">
                <a:hlinkClick r:id="rId7"/>
              </a:rPr>
              <a:t>Smithsonian </a:t>
            </a:r>
            <a:r>
              <a:rPr lang="en-US" dirty="0">
                <a:hlinkClick r:id="rId7"/>
              </a:rPr>
              <a:t>Channel</a:t>
            </a:r>
            <a:endParaRPr lang="en-US" dirty="0"/>
          </a:p>
          <a:p>
            <a:pPr lvl="1"/>
            <a:r>
              <a:rPr lang="en-US" dirty="0">
                <a:hlinkClick r:id="rId8"/>
              </a:rPr>
              <a:t>Vantage Point </a:t>
            </a:r>
            <a:r>
              <a:rPr lang="en-US" dirty="0"/>
              <a:t>(Smithsonian)</a:t>
            </a:r>
          </a:p>
          <a:p>
            <a:pPr lvl="1"/>
            <a:r>
              <a:rPr lang="en-US" dirty="0">
                <a:hlinkClick r:id="rId9"/>
              </a:rPr>
              <a:t>NASA Visualization Explorer</a:t>
            </a:r>
            <a:endParaRPr lang="en-US" dirty="0"/>
          </a:p>
          <a:p>
            <a:pPr lvl="1"/>
            <a:r>
              <a:rPr lang="en-US" dirty="0">
                <a:hlinkClick r:id="rId10"/>
              </a:rPr>
              <a:t>Docs Teach </a:t>
            </a:r>
            <a:r>
              <a:rPr lang="en-US" dirty="0"/>
              <a:t>(National Archives</a:t>
            </a:r>
            <a:r>
              <a:rPr lang="en-US" dirty="0" smtClean="0"/>
              <a:t>)- Primary Sources and Activities</a:t>
            </a:r>
            <a:endParaRPr lang="en-US" dirty="0"/>
          </a:p>
          <a:p>
            <a:pPr lvl="1"/>
            <a:r>
              <a:rPr lang="en-US" dirty="0">
                <a:hlinkClick r:id="rId11"/>
              </a:rPr>
              <a:t>Your Art </a:t>
            </a:r>
            <a:r>
              <a:rPr lang="en-US" dirty="0"/>
              <a:t>(National Gallery of Art</a:t>
            </a:r>
            <a:r>
              <a:rPr lang="en-US" dirty="0" smtClean="0"/>
              <a:t>)</a:t>
            </a:r>
          </a:p>
          <a:p>
            <a:r>
              <a:rPr lang="en-US" sz="2000" dirty="0" smtClean="0"/>
              <a:t>Find More Apps</a:t>
            </a:r>
          </a:p>
          <a:p>
            <a:pPr lvl="1"/>
            <a:r>
              <a:rPr lang="en-US" dirty="0" smtClean="0">
                <a:hlinkClick r:id="rId12"/>
              </a:rPr>
              <a:t>Federal Government Mobile Apps Directory </a:t>
            </a:r>
            <a:r>
              <a:rPr lang="en-US" dirty="0" smtClean="0"/>
              <a:t>(USA.gov)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4069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8066" y="325915"/>
            <a:ext cx="10146186" cy="2511835"/>
          </a:xfrm>
        </p:spPr>
        <p:txBody>
          <a:bodyPr/>
          <a:lstStyle/>
          <a:p>
            <a:pPr algn="ctr"/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1128066" y="3185860"/>
            <a:ext cx="10144654" cy="1417671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Dotty </a:t>
            </a:r>
            <a:r>
              <a:rPr lang="en-US" dirty="0" err="1" smtClean="0"/>
              <a:t>Ormes</a:t>
            </a:r>
            <a:endParaRPr lang="en-US" dirty="0" smtClean="0"/>
          </a:p>
          <a:p>
            <a:pPr algn="ctr"/>
            <a:r>
              <a:rPr lang="en-US" dirty="0" smtClean="0"/>
              <a:t>Southern Oregon University</a:t>
            </a:r>
          </a:p>
          <a:p>
            <a:pPr algn="ctr"/>
            <a:r>
              <a:rPr lang="en-US" dirty="0" smtClean="0"/>
              <a:t>Hannon Library</a:t>
            </a:r>
          </a:p>
          <a:p>
            <a:pPr algn="ctr"/>
            <a:r>
              <a:rPr lang="en-US" dirty="0" smtClean="0"/>
              <a:t>ormesd@sou.edu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0502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apor Trail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6DB8EB18-3657-4051-A897-2ED38832359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1128</TotalTime>
  <Words>262</Words>
  <Application>Microsoft Office PowerPoint</Application>
  <PresentationFormat>Widescreen</PresentationFormat>
  <Paragraphs>54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Century Gothic</vt:lpstr>
      <vt:lpstr>Vapor Trail</vt:lpstr>
      <vt:lpstr>Find the Fun in Government: Free Resources for children and teen programming</vt:lpstr>
      <vt:lpstr>Activity Kits and lesson plans</vt:lpstr>
      <vt:lpstr>Speakers</vt:lpstr>
      <vt:lpstr>Statistics</vt:lpstr>
      <vt:lpstr>Mobile Sites, Apps and games</vt:lpstr>
      <vt:lpstr>Thank you!</vt:lpstr>
    </vt:vector>
  </TitlesOfParts>
  <Company>Information Technology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Find the Fun in Government: Free Resources for children and teen programming</dc:title>
  <dc:creator>Southern Oregon University</dc:creator>
  <cp:lastModifiedBy>Southern Oregon University</cp:lastModifiedBy>
  <cp:revision>34</cp:revision>
  <dcterms:created xsi:type="dcterms:W3CDTF">2016-04-01T17:22:56Z</dcterms:created>
  <dcterms:modified xsi:type="dcterms:W3CDTF">2016-04-20T18:02:16Z</dcterms:modified>
</cp:coreProperties>
</file>