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90" r:id="rId4"/>
    <p:sldMasterId id="2147483704" r:id="rId5"/>
    <p:sldMasterId id="2147483718" r:id="rId6"/>
    <p:sldMasterId id="2147483732" r:id="rId7"/>
  </p:sldMasterIdLst>
  <p:notesMasterIdLst>
    <p:notesMasterId r:id="rId22"/>
  </p:notesMasterIdLst>
  <p:sldIdLst>
    <p:sldId id="256" r:id="rId8"/>
    <p:sldId id="257" r:id="rId9"/>
    <p:sldId id="258" r:id="rId10"/>
    <p:sldId id="259" r:id="rId11"/>
    <p:sldId id="261" r:id="rId12"/>
    <p:sldId id="264" r:id="rId13"/>
    <p:sldId id="265" r:id="rId14"/>
    <p:sldId id="267" r:id="rId15"/>
    <p:sldId id="268" r:id="rId16"/>
    <p:sldId id="269" r:id="rId17"/>
    <p:sldId id="270" r:id="rId18"/>
    <p:sldId id="273" r:id="rId19"/>
    <p:sldId id="271" r:id="rId20"/>
    <p:sldId id="272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35" autoAdjust="0"/>
  </p:normalViewPr>
  <p:slideViewPr>
    <p:cSldViewPr snapToGrid="0">
      <p:cViewPr varScale="1">
        <p:scale>
          <a:sx n="97" d="100"/>
          <a:sy n="97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68345-5BC4-4D4D-AD74-01376FD8BAF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7C7C-D260-4227-A1B5-FD647170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BDD0811-4EB3-4CFF-BDFB-C000FC1010A4}" type="slidenum">
              <a:rPr lang="en-US" altLang="en-US" sz="1200">
                <a:solidFill>
                  <a:srgbClr val="000000"/>
                </a:solidFill>
              </a:rPr>
              <a:pPr algn="r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470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E1AFEF-C1C7-44C4-918F-6C017575EBAA}" type="slidenum">
              <a:rPr lang="en-US" altLang="en-US" sz="1200">
                <a:solidFill>
                  <a:srgbClr val="000000"/>
                </a:solidFill>
              </a:rPr>
              <a:pPr algn="r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8837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found it a little confusing</a:t>
            </a:r>
            <a:r>
              <a:rPr lang="en-US" baseline="0" dirty="0" smtClean="0"/>
              <a:t> to find resources with the site’s navigation, but the USDA Team Nutrition site has a good page that links to activities.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Graphics Library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Song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4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OSU Extension</a:t>
            </a:r>
            <a:r>
              <a:rPr lang="en-US" baseline="0" dirty="0" smtClean="0"/>
              <a:t> Service’s </a:t>
            </a:r>
            <a:r>
              <a:rPr lang="en-US" b="0" dirty="0" smtClean="0">
                <a:effectLst/>
              </a:rPr>
              <a:t>GROW Healthy Kids and Communities initiatives.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cards – show grade level, equipment needed.  Most activities</a:t>
            </a:r>
            <a:r>
              <a:rPr lang="en-US" baseline="0" dirty="0" smtClean="0"/>
              <a:t> are oriented toward elementary level.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Videos also demonstrate</a:t>
            </a:r>
            <a:r>
              <a:rPr lang="en-US" baseline="0" dirty="0" smtClean="0"/>
              <a:t> some of activities. Food Ball Pass as example.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Contact to see if you can get the kits: Kathy Gunter 541-737-3624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Centers for Disease Control</a:t>
            </a:r>
          </a:p>
          <a:p>
            <a:r>
              <a:rPr lang="en-US" dirty="0" smtClean="0"/>
              <a:t>A wide range of topics covered – exercise, nutrition,</a:t>
            </a:r>
            <a:r>
              <a:rPr lang="en-US" baseline="0" dirty="0" smtClean="0"/>
              <a:t> peer pressure, bullying </a:t>
            </a:r>
          </a:p>
          <a:p>
            <a:r>
              <a:rPr lang="en-US" baseline="0" dirty="0" smtClean="0"/>
              <a:t>Oriented toward younger kids</a:t>
            </a:r>
          </a:p>
          <a:p>
            <a:r>
              <a:rPr lang="en-US" baseline="0" dirty="0" smtClean="0"/>
              <a:t>Click through each subtopic</a:t>
            </a:r>
          </a:p>
          <a:p>
            <a:r>
              <a:rPr lang="en-US" baseline="0" dirty="0" smtClean="0"/>
              <a:t>Games are not high tech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Diseases – a little dated</a:t>
            </a:r>
          </a:p>
          <a:p>
            <a:r>
              <a:rPr lang="en-US" baseline="0" dirty="0" smtClean="0"/>
              <a:t>Food and Nutrition – Cool Treats</a:t>
            </a:r>
          </a:p>
          <a:p>
            <a:r>
              <a:rPr lang="en-US" baseline="0" dirty="0" smtClean="0"/>
              <a:t>Physical Activity – Motion Commotion</a:t>
            </a:r>
          </a:p>
          <a:p>
            <a:r>
              <a:rPr lang="en-US" baseline="0" dirty="0" smtClean="0"/>
              <a:t>Your Safety – H20 </a:t>
            </a:r>
            <a:r>
              <a:rPr lang="en-US" baseline="0" dirty="0" err="1" smtClean="0"/>
              <a:t>Smartz</a:t>
            </a:r>
            <a:endParaRPr lang="en-US" baseline="0" dirty="0" smtClean="0"/>
          </a:p>
          <a:p>
            <a:r>
              <a:rPr lang="en-US" baseline="0" dirty="0" smtClean="0"/>
              <a:t>Your Life – Got Butterflies?</a:t>
            </a:r>
          </a:p>
          <a:p>
            <a:r>
              <a:rPr lang="en-US" baseline="0" dirty="0" smtClean="0"/>
              <a:t>Your Body – Lurking in the Locker Room  (Jockstraps vs Makeup)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0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Videos and other activities that model exercises used by astronauts</a:t>
            </a:r>
            <a:r>
              <a:rPr lang="en-US" baseline="0" dirty="0" smtClean="0"/>
              <a:t> for training.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other activities: Educational Activities, Hydration Station. Learn about the importance of hydration in space – create “simulated urine”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how activity aligns with national standards.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adaptive physical activities handout … also activities in Spanish.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3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Replaces Food Pyramid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8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on web site, show Online Tools =&gt; </a:t>
            </a:r>
            <a:r>
              <a:rPr lang="en-US" baseline="0" dirty="0" err="1" smtClean="0"/>
              <a:t>SuperTracker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help you plan, analyze, and track your diet and physical activity. Find out what and how much to eat; track foods, physical activities, and weight; and personalize with goal setting, virtual coaching, and journaling.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Show scavenger</a:t>
            </a:r>
            <a:r>
              <a:rPr lang="en-US" baseline="0" dirty="0" smtClean="0">
                <a:effectLst/>
              </a:rPr>
              <a:t> hunt, activity to use with tool. Teen level.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ffectLst/>
              </a:rPr>
              <a:t>Then Portion Distortion, PowerPoint files – move back to my PowerPoint to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7C7C-D260-4227-A1B5-FD6471703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C37DF0E-2ABC-4F00-8464-A945F7813911}" type="slidenum">
              <a:rPr lang="en-US" altLang="en-US" sz="1200">
                <a:solidFill>
                  <a:srgbClr val="000000"/>
                </a:solidFill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779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6D9D32-0786-4BC3-A928-4003D935B108}" type="slidenum">
              <a:rPr lang="en-US" altLang="en-US" sz="1200">
                <a:solidFill>
                  <a:srgbClr val="000000"/>
                </a:solidFill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923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326B331-1E46-446A-9758-CC44C947D725}" type="slidenum">
              <a:rPr lang="en-US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634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BFBF908-0674-48D9-B898-80E4FE3A2213}" type="slidenum">
              <a:rPr lang="en-US" altLang="en-US" sz="1200">
                <a:solidFill>
                  <a:srgbClr val="000000"/>
                </a:solidFill>
              </a:rPr>
              <a:pPr algn="r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731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10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0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2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86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52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0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1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408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5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1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1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78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233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0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1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1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3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1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8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088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8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65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280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342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693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1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25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3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5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9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80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769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6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8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6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895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168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73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9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4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1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7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5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7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0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494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1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8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9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58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879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374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5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7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7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3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01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4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9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5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8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5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64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627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8811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773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417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97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63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7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2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A5A9-528B-46B5-BF93-F8EDA48CDF9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E5EF-85D9-4094-8A57-7F265D8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64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9811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291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904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8943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5488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hyperlink" Target="http://www.fns.usda.gov/multimedia/music/alivewithfive.mp3" TargetMode="External"/><Relationship Id="rId4" Type="http://schemas.openxmlformats.org/officeDocument/2006/relationships/hyperlink" Target="http://www.fns.usda.gov/tn/mypla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oregonstate.edu/growhkc/tools/bep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oregonstate.edu/growhkc/tools/bep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bam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cdc.gov/bam/life/butterflies_gam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audience/foreducators/trainlikeanastronaut/hom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youtu.be/-iszszmF0S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hlbi.nih.gov/health/educational/wecan/eat-right/portion-distortion.htm" TargetMode="External"/><Relationship Id="rId4" Type="http://schemas.openxmlformats.org/officeDocument/2006/relationships/hyperlink" Target="http://www.choosemyplate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and Wellness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400"/>
            <a:ext cx="3937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 descr="IN0017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1"/>
            <a:ext cx="3505200" cy="349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38650" y="18240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10000" y="5334001"/>
            <a:ext cx="4724400" cy="77152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How long will you have to walk the dog in order to burn those extra 400 calories?*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105400" y="25765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029200" y="64912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*Based on 160-pound person</a:t>
            </a: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614488" y="5849938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01" name="Freeform 9"/>
          <p:cNvSpPr>
            <a:spLocks noEditPoints="1"/>
          </p:cNvSpPr>
          <p:nvPr/>
        </p:nvSpPr>
        <p:spPr bwMode="auto">
          <a:xfrm>
            <a:off x="10210800" y="6323014"/>
            <a:ext cx="457200" cy="534987"/>
          </a:xfrm>
          <a:custGeom>
            <a:avLst/>
            <a:gdLst>
              <a:gd name="T0" fmla="*/ 234281 w 10704"/>
              <a:gd name="T1" fmla="*/ 84245 h 12542"/>
              <a:gd name="T2" fmla="*/ 237954 w 10704"/>
              <a:gd name="T3" fmla="*/ 78529 h 12542"/>
              <a:gd name="T4" fmla="*/ 248034 w 10704"/>
              <a:gd name="T5" fmla="*/ 65690 h 12542"/>
              <a:gd name="T6" fmla="*/ 261788 w 10704"/>
              <a:gd name="T7" fmla="*/ 55879 h 12542"/>
              <a:gd name="T8" fmla="*/ 278532 w 10704"/>
              <a:gd name="T9" fmla="*/ 51485 h 12542"/>
              <a:gd name="T10" fmla="*/ 296129 w 10704"/>
              <a:gd name="T11" fmla="*/ 52253 h 12542"/>
              <a:gd name="T12" fmla="*/ 321074 w 10704"/>
              <a:gd name="T13" fmla="*/ 62405 h 12542"/>
              <a:gd name="T14" fmla="*/ 338671 w 10704"/>
              <a:gd name="T15" fmla="*/ 83562 h 12542"/>
              <a:gd name="T16" fmla="*/ 346232 w 10704"/>
              <a:gd name="T17" fmla="*/ 114744 h 12542"/>
              <a:gd name="T18" fmla="*/ 344395 w 10704"/>
              <a:gd name="T19" fmla="*/ 147205 h 12542"/>
              <a:gd name="T20" fmla="*/ 339013 w 10704"/>
              <a:gd name="T21" fmla="*/ 171902 h 12542"/>
              <a:gd name="T22" fmla="*/ 329659 w 10704"/>
              <a:gd name="T23" fmla="*/ 194595 h 12542"/>
              <a:gd name="T24" fmla="*/ 325473 w 10704"/>
              <a:gd name="T25" fmla="*/ 202444 h 12542"/>
              <a:gd name="T26" fmla="*/ 321714 w 10704"/>
              <a:gd name="T27" fmla="*/ 208032 h 12542"/>
              <a:gd name="T28" fmla="*/ 284554 w 10704"/>
              <a:gd name="T29" fmla="*/ 249535 h 12542"/>
              <a:gd name="T30" fmla="*/ 235135 w 10704"/>
              <a:gd name="T31" fmla="*/ 287968 h 12542"/>
              <a:gd name="T32" fmla="*/ 183538 w 10704"/>
              <a:gd name="T33" fmla="*/ 259901 h 12542"/>
              <a:gd name="T34" fmla="*/ 140270 w 10704"/>
              <a:gd name="T35" fmla="*/ 214942 h 12542"/>
              <a:gd name="T36" fmla="*/ 131983 w 10704"/>
              <a:gd name="T37" fmla="*/ 203851 h 12542"/>
              <a:gd name="T38" fmla="*/ 128652 w 10704"/>
              <a:gd name="T39" fmla="*/ 198093 h 12542"/>
              <a:gd name="T40" fmla="*/ 119554 w 10704"/>
              <a:gd name="T41" fmla="*/ 177661 h 12542"/>
              <a:gd name="T42" fmla="*/ 113147 w 10704"/>
              <a:gd name="T43" fmla="*/ 154243 h 12542"/>
              <a:gd name="T44" fmla="*/ 110157 w 10704"/>
              <a:gd name="T45" fmla="*/ 122848 h 12542"/>
              <a:gd name="T46" fmla="*/ 114898 w 10704"/>
              <a:gd name="T47" fmla="*/ 90729 h 12542"/>
              <a:gd name="T48" fmla="*/ 130232 w 10704"/>
              <a:gd name="T49" fmla="*/ 66756 h 12542"/>
              <a:gd name="T50" fmla="*/ 154578 w 10704"/>
              <a:gd name="T51" fmla="*/ 53490 h 12542"/>
              <a:gd name="T52" fmla="*/ 173671 w 10704"/>
              <a:gd name="T53" fmla="*/ 51229 h 12542"/>
              <a:gd name="T54" fmla="*/ 190714 w 10704"/>
              <a:gd name="T55" fmla="*/ 54258 h 12542"/>
              <a:gd name="T56" fmla="*/ 205450 w 10704"/>
              <a:gd name="T57" fmla="*/ 62789 h 12542"/>
              <a:gd name="T58" fmla="*/ 216854 w 10704"/>
              <a:gd name="T59" fmla="*/ 75927 h 12542"/>
              <a:gd name="T60" fmla="*/ 221424 w 10704"/>
              <a:gd name="T61" fmla="*/ 82837 h 12542"/>
              <a:gd name="T62" fmla="*/ 224799 w 10704"/>
              <a:gd name="T63" fmla="*/ 88553 h 12542"/>
              <a:gd name="T64" fmla="*/ 226550 w 10704"/>
              <a:gd name="T65" fmla="*/ 92051 h 12542"/>
              <a:gd name="T66" fmla="*/ 228045 w 10704"/>
              <a:gd name="T67" fmla="*/ 95591 h 12542"/>
              <a:gd name="T68" fmla="*/ 229625 w 10704"/>
              <a:gd name="T69" fmla="*/ 92947 h 12542"/>
              <a:gd name="T70" fmla="*/ 231205 w 10704"/>
              <a:gd name="T71" fmla="*/ 89619 h 12542"/>
              <a:gd name="T72" fmla="*/ 45831 w 10704"/>
              <a:gd name="T73" fmla="*/ 17574 h 12542"/>
              <a:gd name="T74" fmla="*/ 2264 w 10704"/>
              <a:gd name="T75" fmla="*/ 82197 h 12542"/>
              <a:gd name="T76" fmla="*/ 4357 w 10704"/>
              <a:gd name="T77" fmla="*/ 351696 h 12542"/>
              <a:gd name="T78" fmla="*/ 25457 w 10704"/>
              <a:gd name="T79" fmla="*/ 368843 h 12542"/>
              <a:gd name="T80" fmla="*/ 53519 w 10704"/>
              <a:gd name="T81" fmla="*/ 366113 h 12542"/>
              <a:gd name="T82" fmla="*/ 70904 w 10704"/>
              <a:gd name="T83" fmla="*/ 345212 h 12542"/>
              <a:gd name="T84" fmla="*/ 207970 w 10704"/>
              <a:gd name="T85" fmla="*/ 429457 h 12542"/>
              <a:gd name="T86" fmla="*/ 207970 w 10704"/>
              <a:gd name="T87" fmla="*/ 429713 h 12542"/>
              <a:gd name="T88" fmla="*/ 210490 w 10704"/>
              <a:gd name="T89" fmla="*/ 419604 h 12542"/>
              <a:gd name="T90" fmla="*/ 222449 w 10704"/>
              <a:gd name="T91" fmla="*/ 409281 h 12542"/>
              <a:gd name="T92" fmla="*/ 238381 w 10704"/>
              <a:gd name="T93" fmla="*/ 410944 h 12542"/>
              <a:gd name="T94" fmla="*/ 248205 w 10704"/>
              <a:gd name="T95" fmla="*/ 423400 h 12542"/>
              <a:gd name="T96" fmla="*/ 249188 w 10704"/>
              <a:gd name="T97" fmla="*/ 429628 h 12542"/>
              <a:gd name="T98" fmla="*/ 249188 w 10704"/>
              <a:gd name="T99" fmla="*/ 429585 h 12542"/>
              <a:gd name="T100" fmla="*/ 389030 w 10704"/>
              <a:gd name="T101" fmla="*/ 351696 h 12542"/>
              <a:gd name="T102" fmla="*/ 410130 w 10704"/>
              <a:gd name="T103" fmla="*/ 368843 h 12542"/>
              <a:gd name="T104" fmla="*/ 438150 w 10704"/>
              <a:gd name="T105" fmla="*/ 366113 h 12542"/>
              <a:gd name="T106" fmla="*/ 455577 w 10704"/>
              <a:gd name="T107" fmla="*/ 345212 h 12542"/>
              <a:gd name="T108" fmla="*/ 448914 w 10704"/>
              <a:gd name="T109" fmla="*/ 62704 h 12542"/>
              <a:gd name="T110" fmla="*/ 393686 w 10704"/>
              <a:gd name="T111" fmla="*/ 8062 h 125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704" h="12542">
                <a:moveTo>
                  <a:pt x="5418" y="2093"/>
                </a:moveTo>
                <a:lnTo>
                  <a:pt x="5426" y="2076"/>
                </a:lnTo>
                <a:lnTo>
                  <a:pt x="5436" y="2059"/>
                </a:lnTo>
                <a:lnTo>
                  <a:pt x="5446" y="2042"/>
                </a:lnTo>
                <a:lnTo>
                  <a:pt x="5455" y="2025"/>
                </a:lnTo>
                <a:lnTo>
                  <a:pt x="5465" y="2009"/>
                </a:lnTo>
                <a:lnTo>
                  <a:pt x="5475" y="1992"/>
                </a:lnTo>
                <a:lnTo>
                  <a:pt x="5485" y="1975"/>
                </a:lnTo>
                <a:lnTo>
                  <a:pt x="5495" y="1959"/>
                </a:lnTo>
                <a:lnTo>
                  <a:pt x="5505" y="1942"/>
                </a:lnTo>
                <a:lnTo>
                  <a:pt x="5516" y="1924"/>
                </a:lnTo>
                <a:lnTo>
                  <a:pt x="5527" y="1908"/>
                </a:lnTo>
                <a:lnTo>
                  <a:pt x="5537" y="1891"/>
                </a:lnTo>
                <a:lnTo>
                  <a:pt x="5549" y="1874"/>
                </a:lnTo>
                <a:lnTo>
                  <a:pt x="5560" y="1858"/>
                </a:lnTo>
                <a:lnTo>
                  <a:pt x="5571" y="1841"/>
                </a:lnTo>
                <a:lnTo>
                  <a:pt x="5583" y="1825"/>
                </a:lnTo>
                <a:lnTo>
                  <a:pt x="5612" y="1780"/>
                </a:lnTo>
                <a:lnTo>
                  <a:pt x="5644" y="1736"/>
                </a:lnTo>
                <a:lnTo>
                  <a:pt x="5674" y="1694"/>
                </a:lnTo>
                <a:lnTo>
                  <a:pt x="5706" y="1654"/>
                </a:lnTo>
                <a:lnTo>
                  <a:pt x="5739" y="1614"/>
                </a:lnTo>
                <a:lnTo>
                  <a:pt x="5772" y="1576"/>
                </a:lnTo>
                <a:lnTo>
                  <a:pt x="5807" y="1540"/>
                </a:lnTo>
                <a:lnTo>
                  <a:pt x="5843" y="1505"/>
                </a:lnTo>
                <a:lnTo>
                  <a:pt x="5879" y="1472"/>
                </a:lnTo>
                <a:lnTo>
                  <a:pt x="5918" y="1441"/>
                </a:lnTo>
                <a:lnTo>
                  <a:pt x="5957" y="1411"/>
                </a:lnTo>
                <a:lnTo>
                  <a:pt x="5997" y="1384"/>
                </a:lnTo>
                <a:lnTo>
                  <a:pt x="6040" y="1358"/>
                </a:lnTo>
                <a:lnTo>
                  <a:pt x="6083" y="1332"/>
                </a:lnTo>
                <a:lnTo>
                  <a:pt x="6129" y="1310"/>
                </a:lnTo>
                <a:lnTo>
                  <a:pt x="6177" y="1290"/>
                </a:lnTo>
                <a:lnTo>
                  <a:pt x="6225" y="1272"/>
                </a:lnTo>
                <a:lnTo>
                  <a:pt x="6272" y="1256"/>
                </a:lnTo>
                <a:lnTo>
                  <a:pt x="6322" y="1242"/>
                </a:lnTo>
                <a:lnTo>
                  <a:pt x="6370" y="1231"/>
                </a:lnTo>
                <a:lnTo>
                  <a:pt x="6421" y="1221"/>
                </a:lnTo>
                <a:lnTo>
                  <a:pt x="6471" y="1213"/>
                </a:lnTo>
                <a:lnTo>
                  <a:pt x="6521" y="1207"/>
                </a:lnTo>
                <a:lnTo>
                  <a:pt x="6573" y="1204"/>
                </a:lnTo>
                <a:lnTo>
                  <a:pt x="6623" y="1201"/>
                </a:lnTo>
                <a:lnTo>
                  <a:pt x="6675" y="1201"/>
                </a:lnTo>
                <a:lnTo>
                  <a:pt x="6726" y="1203"/>
                </a:lnTo>
                <a:lnTo>
                  <a:pt x="6778" y="1206"/>
                </a:lnTo>
                <a:lnTo>
                  <a:pt x="6829" y="1210"/>
                </a:lnTo>
                <a:lnTo>
                  <a:pt x="6882" y="1217"/>
                </a:lnTo>
                <a:lnTo>
                  <a:pt x="6933" y="1225"/>
                </a:lnTo>
                <a:lnTo>
                  <a:pt x="6986" y="1235"/>
                </a:lnTo>
                <a:lnTo>
                  <a:pt x="7070" y="1254"/>
                </a:lnTo>
                <a:lnTo>
                  <a:pt x="7152" y="1278"/>
                </a:lnTo>
                <a:lnTo>
                  <a:pt x="7231" y="1306"/>
                </a:lnTo>
                <a:lnTo>
                  <a:pt x="7306" y="1340"/>
                </a:lnTo>
                <a:lnTo>
                  <a:pt x="7379" y="1377"/>
                </a:lnTo>
                <a:lnTo>
                  <a:pt x="7450" y="1418"/>
                </a:lnTo>
                <a:lnTo>
                  <a:pt x="7517" y="1463"/>
                </a:lnTo>
                <a:lnTo>
                  <a:pt x="7580" y="1512"/>
                </a:lnTo>
                <a:lnTo>
                  <a:pt x="7641" y="1565"/>
                </a:lnTo>
                <a:lnTo>
                  <a:pt x="7698" y="1621"/>
                </a:lnTo>
                <a:lnTo>
                  <a:pt x="7751" y="1683"/>
                </a:lnTo>
                <a:lnTo>
                  <a:pt x="7801" y="1746"/>
                </a:lnTo>
                <a:lnTo>
                  <a:pt x="7847" y="1813"/>
                </a:lnTo>
                <a:lnTo>
                  <a:pt x="7890" y="1884"/>
                </a:lnTo>
                <a:lnTo>
                  <a:pt x="7929" y="1959"/>
                </a:lnTo>
                <a:lnTo>
                  <a:pt x="7965" y="2036"/>
                </a:lnTo>
                <a:lnTo>
                  <a:pt x="7999" y="2127"/>
                </a:lnTo>
                <a:lnTo>
                  <a:pt x="8029" y="2220"/>
                </a:lnTo>
                <a:lnTo>
                  <a:pt x="8054" y="2314"/>
                </a:lnTo>
                <a:lnTo>
                  <a:pt x="8073" y="2407"/>
                </a:lnTo>
                <a:lnTo>
                  <a:pt x="8088" y="2501"/>
                </a:lnTo>
                <a:lnTo>
                  <a:pt x="8099" y="2596"/>
                </a:lnTo>
                <a:lnTo>
                  <a:pt x="8106" y="2690"/>
                </a:lnTo>
                <a:lnTo>
                  <a:pt x="8109" y="2785"/>
                </a:lnTo>
                <a:lnTo>
                  <a:pt x="8110" y="2880"/>
                </a:lnTo>
                <a:lnTo>
                  <a:pt x="8107" y="2975"/>
                </a:lnTo>
                <a:lnTo>
                  <a:pt x="8102" y="3070"/>
                </a:lnTo>
                <a:lnTo>
                  <a:pt x="8095" y="3166"/>
                </a:lnTo>
                <a:lnTo>
                  <a:pt x="8086" y="3261"/>
                </a:lnTo>
                <a:lnTo>
                  <a:pt x="8075" y="3355"/>
                </a:lnTo>
                <a:lnTo>
                  <a:pt x="8063" y="3451"/>
                </a:lnTo>
                <a:lnTo>
                  <a:pt x="8050" y="3546"/>
                </a:lnTo>
                <a:lnTo>
                  <a:pt x="8039" y="3616"/>
                </a:lnTo>
                <a:lnTo>
                  <a:pt x="8026" y="3685"/>
                </a:lnTo>
                <a:lnTo>
                  <a:pt x="8012" y="3756"/>
                </a:lnTo>
                <a:lnTo>
                  <a:pt x="7996" y="3825"/>
                </a:lnTo>
                <a:lnTo>
                  <a:pt x="7978" y="3893"/>
                </a:lnTo>
                <a:lnTo>
                  <a:pt x="7958" y="3962"/>
                </a:lnTo>
                <a:lnTo>
                  <a:pt x="7937" y="4030"/>
                </a:lnTo>
                <a:lnTo>
                  <a:pt x="7914" y="4098"/>
                </a:lnTo>
                <a:lnTo>
                  <a:pt x="7890" y="4165"/>
                </a:lnTo>
                <a:lnTo>
                  <a:pt x="7864" y="4232"/>
                </a:lnTo>
                <a:lnTo>
                  <a:pt x="7837" y="4299"/>
                </a:lnTo>
                <a:lnTo>
                  <a:pt x="7810" y="4366"/>
                </a:lnTo>
                <a:lnTo>
                  <a:pt x="7781" y="4431"/>
                </a:lnTo>
                <a:lnTo>
                  <a:pt x="7750" y="4497"/>
                </a:lnTo>
                <a:lnTo>
                  <a:pt x="7718" y="4562"/>
                </a:lnTo>
                <a:lnTo>
                  <a:pt x="7687" y="4627"/>
                </a:lnTo>
                <a:lnTo>
                  <a:pt x="7677" y="4644"/>
                </a:lnTo>
                <a:lnTo>
                  <a:pt x="7668" y="4661"/>
                </a:lnTo>
                <a:lnTo>
                  <a:pt x="7659" y="4678"/>
                </a:lnTo>
                <a:lnTo>
                  <a:pt x="7649" y="4695"/>
                </a:lnTo>
                <a:lnTo>
                  <a:pt x="7640" y="4712"/>
                </a:lnTo>
                <a:lnTo>
                  <a:pt x="7630" y="4729"/>
                </a:lnTo>
                <a:lnTo>
                  <a:pt x="7620" y="4746"/>
                </a:lnTo>
                <a:lnTo>
                  <a:pt x="7610" y="4763"/>
                </a:lnTo>
                <a:lnTo>
                  <a:pt x="7600" y="4779"/>
                </a:lnTo>
                <a:lnTo>
                  <a:pt x="7589" y="4796"/>
                </a:lnTo>
                <a:lnTo>
                  <a:pt x="7577" y="4813"/>
                </a:lnTo>
                <a:lnTo>
                  <a:pt x="7566" y="4829"/>
                </a:lnTo>
                <a:lnTo>
                  <a:pt x="7555" y="4845"/>
                </a:lnTo>
                <a:lnTo>
                  <a:pt x="7544" y="4861"/>
                </a:lnTo>
                <a:lnTo>
                  <a:pt x="7532" y="4877"/>
                </a:lnTo>
                <a:lnTo>
                  <a:pt x="7521" y="4893"/>
                </a:lnTo>
                <a:lnTo>
                  <a:pt x="7405" y="5039"/>
                </a:lnTo>
                <a:lnTo>
                  <a:pt x="7286" y="5182"/>
                </a:lnTo>
                <a:lnTo>
                  <a:pt x="7166" y="5322"/>
                </a:lnTo>
                <a:lnTo>
                  <a:pt x="7044" y="5458"/>
                </a:lnTo>
                <a:lnTo>
                  <a:pt x="6919" y="5592"/>
                </a:lnTo>
                <a:lnTo>
                  <a:pt x="6792" y="5722"/>
                </a:lnTo>
                <a:lnTo>
                  <a:pt x="6662" y="5850"/>
                </a:lnTo>
                <a:lnTo>
                  <a:pt x="6528" y="5973"/>
                </a:lnTo>
                <a:lnTo>
                  <a:pt x="6393" y="6093"/>
                </a:lnTo>
                <a:lnTo>
                  <a:pt x="6253" y="6211"/>
                </a:lnTo>
                <a:lnTo>
                  <a:pt x="6111" y="6325"/>
                </a:lnTo>
                <a:lnTo>
                  <a:pt x="5965" y="6437"/>
                </a:lnTo>
                <a:lnTo>
                  <a:pt x="5815" y="6544"/>
                </a:lnTo>
                <a:lnTo>
                  <a:pt x="5662" y="6648"/>
                </a:lnTo>
                <a:lnTo>
                  <a:pt x="5505" y="6751"/>
                </a:lnTo>
                <a:lnTo>
                  <a:pt x="5344" y="6849"/>
                </a:lnTo>
                <a:lnTo>
                  <a:pt x="5184" y="6751"/>
                </a:lnTo>
                <a:lnTo>
                  <a:pt x="5027" y="6648"/>
                </a:lnTo>
                <a:lnTo>
                  <a:pt x="4873" y="6544"/>
                </a:lnTo>
                <a:lnTo>
                  <a:pt x="4725" y="6437"/>
                </a:lnTo>
                <a:lnTo>
                  <a:pt x="4578" y="6325"/>
                </a:lnTo>
                <a:lnTo>
                  <a:pt x="4436" y="6211"/>
                </a:lnTo>
                <a:lnTo>
                  <a:pt x="4297" y="6093"/>
                </a:lnTo>
                <a:lnTo>
                  <a:pt x="4161" y="5973"/>
                </a:lnTo>
                <a:lnTo>
                  <a:pt x="4027" y="5850"/>
                </a:lnTo>
                <a:lnTo>
                  <a:pt x="3897" y="5722"/>
                </a:lnTo>
                <a:lnTo>
                  <a:pt x="3770" y="5592"/>
                </a:lnTo>
                <a:lnTo>
                  <a:pt x="3645" y="5458"/>
                </a:lnTo>
                <a:lnTo>
                  <a:pt x="3523" y="5322"/>
                </a:lnTo>
                <a:lnTo>
                  <a:pt x="3403" y="5182"/>
                </a:lnTo>
                <a:lnTo>
                  <a:pt x="3284" y="5039"/>
                </a:lnTo>
                <a:lnTo>
                  <a:pt x="3169" y="4893"/>
                </a:lnTo>
                <a:lnTo>
                  <a:pt x="3157" y="4877"/>
                </a:lnTo>
                <a:lnTo>
                  <a:pt x="3145" y="4861"/>
                </a:lnTo>
                <a:lnTo>
                  <a:pt x="3134" y="4845"/>
                </a:lnTo>
                <a:lnTo>
                  <a:pt x="3123" y="4829"/>
                </a:lnTo>
                <a:lnTo>
                  <a:pt x="3111" y="4813"/>
                </a:lnTo>
                <a:lnTo>
                  <a:pt x="3100" y="4796"/>
                </a:lnTo>
                <a:lnTo>
                  <a:pt x="3090" y="4779"/>
                </a:lnTo>
                <a:lnTo>
                  <a:pt x="3079" y="4763"/>
                </a:lnTo>
                <a:lnTo>
                  <a:pt x="3069" y="4746"/>
                </a:lnTo>
                <a:lnTo>
                  <a:pt x="3059" y="4729"/>
                </a:lnTo>
                <a:lnTo>
                  <a:pt x="3050" y="4712"/>
                </a:lnTo>
                <a:lnTo>
                  <a:pt x="3040" y="4695"/>
                </a:lnTo>
                <a:lnTo>
                  <a:pt x="3031" y="4678"/>
                </a:lnTo>
                <a:lnTo>
                  <a:pt x="3021" y="4661"/>
                </a:lnTo>
                <a:lnTo>
                  <a:pt x="3012" y="4644"/>
                </a:lnTo>
                <a:lnTo>
                  <a:pt x="3004" y="4627"/>
                </a:lnTo>
                <a:lnTo>
                  <a:pt x="2971" y="4562"/>
                </a:lnTo>
                <a:lnTo>
                  <a:pt x="2940" y="4497"/>
                </a:lnTo>
                <a:lnTo>
                  <a:pt x="2909" y="4431"/>
                </a:lnTo>
                <a:lnTo>
                  <a:pt x="2880" y="4366"/>
                </a:lnTo>
                <a:lnTo>
                  <a:pt x="2852" y="4299"/>
                </a:lnTo>
                <a:lnTo>
                  <a:pt x="2824" y="4232"/>
                </a:lnTo>
                <a:lnTo>
                  <a:pt x="2799" y="4165"/>
                </a:lnTo>
                <a:lnTo>
                  <a:pt x="2775" y="4098"/>
                </a:lnTo>
                <a:lnTo>
                  <a:pt x="2752" y="4030"/>
                </a:lnTo>
                <a:lnTo>
                  <a:pt x="2730" y="3962"/>
                </a:lnTo>
                <a:lnTo>
                  <a:pt x="2711" y="3893"/>
                </a:lnTo>
                <a:lnTo>
                  <a:pt x="2693" y="3825"/>
                </a:lnTo>
                <a:lnTo>
                  <a:pt x="2677" y="3756"/>
                </a:lnTo>
                <a:lnTo>
                  <a:pt x="2663" y="3685"/>
                </a:lnTo>
                <a:lnTo>
                  <a:pt x="2649" y="3616"/>
                </a:lnTo>
                <a:lnTo>
                  <a:pt x="2639" y="3546"/>
                </a:lnTo>
                <a:lnTo>
                  <a:pt x="2626" y="3451"/>
                </a:lnTo>
                <a:lnTo>
                  <a:pt x="2614" y="3355"/>
                </a:lnTo>
                <a:lnTo>
                  <a:pt x="2603" y="3261"/>
                </a:lnTo>
                <a:lnTo>
                  <a:pt x="2594" y="3166"/>
                </a:lnTo>
                <a:lnTo>
                  <a:pt x="2587" y="3070"/>
                </a:lnTo>
                <a:lnTo>
                  <a:pt x="2582" y="2975"/>
                </a:lnTo>
                <a:lnTo>
                  <a:pt x="2579" y="2880"/>
                </a:lnTo>
                <a:lnTo>
                  <a:pt x="2580" y="2785"/>
                </a:lnTo>
                <a:lnTo>
                  <a:pt x="2583" y="2690"/>
                </a:lnTo>
                <a:lnTo>
                  <a:pt x="2590" y="2596"/>
                </a:lnTo>
                <a:lnTo>
                  <a:pt x="2601" y="2501"/>
                </a:lnTo>
                <a:lnTo>
                  <a:pt x="2616" y="2407"/>
                </a:lnTo>
                <a:lnTo>
                  <a:pt x="2635" y="2314"/>
                </a:lnTo>
                <a:lnTo>
                  <a:pt x="2660" y="2220"/>
                </a:lnTo>
                <a:lnTo>
                  <a:pt x="2690" y="2127"/>
                </a:lnTo>
                <a:lnTo>
                  <a:pt x="2725" y="2036"/>
                </a:lnTo>
                <a:lnTo>
                  <a:pt x="2760" y="1959"/>
                </a:lnTo>
                <a:lnTo>
                  <a:pt x="2799" y="1884"/>
                </a:lnTo>
                <a:lnTo>
                  <a:pt x="2842" y="1813"/>
                </a:lnTo>
                <a:lnTo>
                  <a:pt x="2888" y="1746"/>
                </a:lnTo>
                <a:lnTo>
                  <a:pt x="2939" y="1683"/>
                </a:lnTo>
                <a:lnTo>
                  <a:pt x="2992" y="1621"/>
                </a:lnTo>
                <a:lnTo>
                  <a:pt x="3049" y="1565"/>
                </a:lnTo>
                <a:lnTo>
                  <a:pt x="3109" y="1512"/>
                </a:lnTo>
                <a:lnTo>
                  <a:pt x="3173" y="1463"/>
                </a:lnTo>
                <a:lnTo>
                  <a:pt x="3240" y="1418"/>
                </a:lnTo>
                <a:lnTo>
                  <a:pt x="3310" y="1377"/>
                </a:lnTo>
                <a:lnTo>
                  <a:pt x="3382" y="1340"/>
                </a:lnTo>
                <a:lnTo>
                  <a:pt x="3458" y="1306"/>
                </a:lnTo>
                <a:lnTo>
                  <a:pt x="3537" y="1278"/>
                </a:lnTo>
                <a:lnTo>
                  <a:pt x="3619" y="1254"/>
                </a:lnTo>
                <a:lnTo>
                  <a:pt x="3704" y="1235"/>
                </a:lnTo>
                <a:lnTo>
                  <a:pt x="3755" y="1225"/>
                </a:lnTo>
                <a:lnTo>
                  <a:pt x="3808" y="1217"/>
                </a:lnTo>
                <a:lnTo>
                  <a:pt x="3859" y="1210"/>
                </a:lnTo>
                <a:lnTo>
                  <a:pt x="3911" y="1206"/>
                </a:lnTo>
                <a:lnTo>
                  <a:pt x="3964" y="1203"/>
                </a:lnTo>
                <a:lnTo>
                  <a:pt x="4015" y="1201"/>
                </a:lnTo>
                <a:lnTo>
                  <a:pt x="4066" y="1201"/>
                </a:lnTo>
                <a:lnTo>
                  <a:pt x="4117" y="1204"/>
                </a:lnTo>
                <a:lnTo>
                  <a:pt x="4168" y="1207"/>
                </a:lnTo>
                <a:lnTo>
                  <a:pt x="4218" y="1213"/>
                </a:lnTo>
                <a:lnTo>
                  <a:pt x="4269" y="1221"/>
                </a:lnTo>
                <a:lnTo>
                  <a:pt x="4318" y="1231"/>
                </a:lnTo>
                <a:lnTo>
                  <a:pt x="4368" y="1242"/>
                </a:lnTo>
                <a:lnTo>
                  <a:pt x="4416" y="1256"/>
                </a:lnTo>
                <a:lnTo>
                  <a:pt x="4465" y="1272"/>
                </a:lnTo>
                <a:lnTo>
                  <a:pt x="4513" y="1290"/>
                </a:lnTo>
                <a:lnTo>
                  <a:pt x="4560" y="1310"/>
                </a:lnTo>
                <a:lnTo>
                  <a:pt x="4605" y="1332"/>
                </a:lnTo>
                <a:lnTo>
                  <a:pt x="4650" y="1358"/>
                </a:lnTo>
                <a:lnTo>
                  <a:pt x="4692" y="1384"/>
                </a:lnTo>
                <a:lnTo>
                  <a:pt x="4733" y="1411"/>
                </a:lnTo>
                <a:lnTo>
                  <a:pt x="4772" y="1441"/>
                </a:lnTo>
                <a:lnTo>
                  <a:pt x="4810" y="1472"/>
                </a:lnTo>
                <a:lnTo>
                  <a:pt x="4847" y="1505"/>
                </a:lnTo>
                <a:lnTo>
                  <a:pt x="4882" y="1540"/>
                </a:lnTo>
                <a:lnTo>
                  <a:pt x="4917" y="1576"/>
                </a:lnTo>
                <a:lnTo>
                  <a:pt x="4950" y="1614"/>
                </a:lnTo>
                <a:lnTo>
                  <a:pt x="4983" y="1654"/>
                </a:lnTo>
                <a:lnTo>
                  <a:pt x="5015" y="1694"/>
                </a:lnTo>
                <a:lnTo>
                  <a:pt x="5046" y="1736"/>
                </a:lnTo>
                <a:lnTo>
                  <a:pt x="5077" y="1780"/>
                </a:lnTo>
                <a:lnTo>
                  <a:pt x="5108" y="1825"/>
                </a:lnTo>
                <a:lnTo>
                  <a:pt x="5119" y="1841"/>
                </a:lnTo>
                <a:lnTo>
                  <a:pt x="5129" y="1858"/>
                </a:lnTo>
                <a:lnTo>
                  <a:pt x="5140" y="1874"/>
                </a:lnTo>
                <a:lnTo>
                  <a:pt x="5151" y="1891"/>
                </a:lnTo>
                <a:lnTo>
                  <a:pt x="5162" y="1908"/>
                </a:lnTo>
                <a:lnTo>
                  <a:pt x="5173" y="1924"/>
                </a:lnTo>
                <a:lnTo>
                  <a:pt x="5184" y="1942"/>
                </a:lnTo>
                <a:lnTo>
                  <a:pt x="5194" y="1959"/>
                </a:lnTo>
                <a:lnTo>
                  <a:pt x="5204" y="1975"/>
                </a:lnTo>
                <a:lnTo>
                  <a:pt x="5214" y="1992"/>
                </a:lnTo>
                <a:lnTo>
                  <a:pt x="5224" y="2009"/>
                </a:lnTo>
                <a:lnTo>
                  <a:pt x="5234" y="2025"/>
                </a:lnTo>
                <a:lnTo>
                  <a:pt x="5243" y="2042"/>
                </a:lnTo>
                <a:lnTo>
                  <a:pt x="5252" y="2059"/>
                </a:lnTo>
                <a:lnTo>
                  <a:pt x="5263" y="2076"/>
                </a:lnTo>
                <a:lnTo>
                  <a:pt x="5272" y="2093"/>
                </a:lnTo>
                <a:lnTo>
                  <a:pt x="5276" y="2101"/>
                </a:lnTo>
                <a:lnTo>
                  <a:pt x="5281" y="2110"/>
                </a:lnTo>
                <a:lnTo>
                  <a:pt x="5285" y="2120"/>
                </a:lnTo>
                <a:lnTo>
                  <a:pt x="5290" y="2129"/>
                </a:lnTo>
                <a:lnTo>
                  <a:pt x="5294" y="2139"/>
                </a:lnTo>
                <a:lnTo>
                  <a:pt x="5299" y="2148"/>
                </a:lnTo>
                <a:lnTo>
                  <a:pt x="5304" y="2158"/>
                </a:lnTo>
                <a:lnTo>
                  <a:pt x="5308" y="2169"/>
                </a:lnTo>
                <a:lnTo>
                  <a:pt x="5313" y="2179"/>
                </a:lnTo>
                <a:lnTo>
                  <a:pt x="5317" y="2189"/>
                </a:lnTo>
                <a:lnTo>
                  <a:pt x="5322" y="2199"/>
                </a:lnTo>
                <a:lnTo>
                  <a:pt x="5326" y="2210"/>
                </a:lnTo>
                <a:lnTo>
                  <a:pt x="5331" y="2220"/>
                </a:lnTo>
                <a:lnTo>
                  <a:pt x="5335" y="2230"/>
                </a:lnTo>
                <a:lnTo>
                  <a:pt x="5339" y="2241"/>
                </a:lnTo>
                <a:lnTo>
                  <a:pt x="5344" y="2252"/>
                </a:lnTo>
                <a:lnTo>
                  <a:pt x="5348" y="2241"/>
                </a:lnTo>
                <a:lnTo>
                  <a:pt x="5353" y="2230"/>
                </a:lnTo>
                <a:lnTo>
                  <a:pt x="5358" y="2220"/>
                </a:lnTo>
                <a:lnTo>
                  <a:pt x="5362" y="2210"/>
                </a:lnTo>
                <a:lnTo>
                  <a:pt x="5367" y="2199"/>
                </a:lnTo>
                <a:lnTo>
                  <a:pt x="5371" y="2189"/>
                </a:lnTo>
                <a:lnTo>
                  <a:pt x="5376" y="2179"/>
                </a:lnTo>
                <a:lnTo>
                  <a:pt x="5381" y="2169"/>
                </a:lnTo>
                <a:lnTo>
                  <a:pt x="5385" y="2158"/>
                </a:lnTo>
                <a:lnTo>
                  <a:pt x="5390" y="2148"/>
                </a:lnTo>
                <a:lnTo>
                  <a:pt x="5395" y="2139"/>
                </a:lnTo>
                <a:lnTo>
                  <a:pt x="5399" y="2129"/>
                </a:lnTo>
                <a:lnTo>
                  <a:pt x="5404" y="2120"/>
                </a:lnTo>
                <a:lnTo>
                  <a:pt x="5408" y="2110"/>
                </a:lnTo>
                <a:lnTo>
                  <a:pt x="5413" y="2101"/>
                </a:lnTo>
                <a:lnTo>
                  <a:pt x="5418" y="2093"/>
                </a:lnTo>
                <a:close/>
                <a:moveTo>
                  <a:pt x="2432" y="0"/>
                </a:moveTo>
                <a:lnTo>
                  <a:pt x="2183" y="12"/>
                </a:lnTo>
                <a:lnTo>
                  <a:pt x="1942" y="48"/>
                </a:lnTo>
                <a:lnTo>
                  <a:pt x="1708" y="108"/>
                </a:lnTo>
                <a:lnTo>
                  <a:pt x="1486" y="190"/>
                </a:lnTo>
                <a:lnTo>
                  <a:pt x="1273" y="291"/>
                </a:lnTo>
                <a:lnTo>
                  <a:pt x="1073" y="412"/>
                </a:lnTo>
                <a:lnTo>
                  <a:pt x="887" y="551"/>
                </a:lnTo>
                <a:lnTo>
                  <a:pt x="714" y="707"/>
                </a:lnTo>
                <a:lnTo>
                  <a:pt x="557" y="878"/>
                </a:lnTo>
                <a:lnTo>
                  <a:pt x="418" y="1065"/>
                </a:lnTo>
                <a:lnTo>
                  <a:pt x="296" y="1263"/>
                </a:lnTo>
                <a:lnTo>
                  <a:pt x="194" y="1474"/>
                </a:lnTo>
                <a:lnTo>
                  <a:pt x="112" y="1696"/>
                </a:lnTo>
                <a:lnTo>
                  <a:pt x="53" y="1927"/>
                </a:lnTo>
                <a:lnTo>
                  <a:pt x="16" y="2167"/>
                </a:lnTo>
                <a:lnTo>
                  <a:pt x="4" y="2414"/>
                </a:lnTo>
                <a:lnTo>
                  <a:pt x="0" y="7843"/>
                </a:lnTo>
                <a:lnTo>
                  <a:pt x="4" y="7928"/>
                </a:lnTo>
                <a:lnTo>
                  <a:pt x="17" y="8013"/>
                </a:lnTo>
                <a:lnTo>
                  <a:pt x="37" y="8093"/>
                </a:lnTo>
                <a:lnTo>
                  <a:pt x="67" y="8170"/>
                </a:lnTo>
                <a:lnTo>
                  <a:pt x="102" y="8245"/>
                </a:lnTo>
                <a:lnTo>
                  <a:pt x="145" y="8314"/>
                </a:lnTo>
                <a:lnTo>
                  <a:pt x="193" y="8378"/>
                </a:lnTo>
                <a:lnTo>
                  <a:pt x="249" y="8438"/>
                </a:lnTo>
                <a:lnTo>
                  <a:pt x="308" y="8492"/>
                </a:lnTo>
                <a:lnTo>
                  <a:pt x="374" y="8541"/>
                </a:lnTo>
                <a:lnTo>
                  <a:pt x="444" y="8583"/>
                </a:lnTo>
                <a:lnTo>
                  <a:pt x="519" y="8619"/>
                </a:lnTo>
                <a:lnTo>
                  <a:pt x="596" y="8647"/>
                </a:lnTo>
                <a:lnTo>
                  <a:pt x="677" y="8667"/>
                </a:lnTo>
                <a:lnTo>
                  <a:pt x="762" y="8680"/>
                </a:lnTo>
                <a:lnTo>
                  <a:pt x="849" y="8685"/>
                </a:lnTo>
                <a:lnTo>
                  <a:pt x="935" y="8680"/>
                </a:lnTo>
                <a:lnTo>
                  <a:pt x="1020" y="8667"/>
                </a:lnTo>
                <a:lnTo>
                  <a:pt x="1101" y="8647"/>
                </a:lnTo>
                <a:lnTo>
                  <a:pt x="1180" y="8619"/>
                </a:lnTo>
                <a:lnTo>
                  <a:pt x="1253" y="8583"/>
                </a:lnTo>
                <a:lnTo>
                  <a:pt x="1323" y="8541"/>
                </a:lnTo>
                <a:lnTo>
                  <a:pt x="1389" y="8492"/>
                </a:lnTo>
                <a:lnTo>
                  <a:pt x="1450" y="8438"/>
                </a:lnTo>
                <a:lnTo>
                  <a:pt x="1504" y="8378"/>
                </a:lnTo>
                <a:lnTo>
                  <a:pt x="1553" y="8314"/>
                </a:lnTo>
                <a:lnTo>
                  <a:pt x="1595" y="8245"/>
                </a:lnTo>
                <a:lnTo>
                  <a:pt x="1632" y="8170"/>
                </a:lnTo>
                <a:lnTo>
                  <a:pt x="1660" y="8093"/>
                </a:lnTo>
                <a:lnTo>
                  <a:pt x="1680" y="8013"/>
                </a:lnTo>
                <a:lnTo>
                  <a:pt x="1693" y="7928"/>
                </a:lnTo>
                <a:lnTo>
                  <a:pt x="1698" y="7843"/>
                </a:lnTo>
                <a:lnTo>
                  <a:pt x="2746" y="12542"/>
                </a:lnTo>
                <a:lnTo>
                  <a:pt x="5161" y="12542"/>
                </a:lnTo>
                <a:lnTo>
                  <a:pt x="4870" y="10071"/>
                </a:lnTo>
                <a:lnTo>
                  <a:pt x="4869" y="10069"/>
                </a:lnTo>
                <a:lnTo>
                  <a:pt x="4869" y="10068"/>
                </a:lnTo>
                <a:lnTo>
                  <a:pt x="4869" y="10067"/>
                </a:lnTo>
                <a:lnTo>
                  <a:pt x="4869" y="10068"/>
                </a:lnTo>
                <a:lnTo>
                  <a:pt x="4869" y="10069"/>
                </a:lnTo>
                <a:lnTo>
                  <a:pt x="4869" y="10070"/>
                </a:lnTo>
                <a:lnTo>
                  <a:pt x="4869" y="10071"/>
                </a:lnTo>
                <a:lnTo>
                  <a:pt x="4869" y="10072"/>
                </a:lnTo>
                <a:lnTo>
                  <a:pt x="4869" y="10073"/>
                </a:lnTo>
                <a:lnTo>
                  <a:pt x="4869" y="10074"/>
                </a:lnTo>
                <a:lnTo>
                  <a:pt x="4869" y="10073"/>
                </a:lnTo>
                <a:lnTo>
                  <a:pt x="4869" y="10072"/>
                </a:lnTo>
                <a:lnTo>
                  <a:pt x="4870" y="10071"/>
                </a:lnTo>
                <a:lnTo>
                  <a:pt x="4872" y="10020"/>
                </a:lnTo>
                <a:lnTo>
                  <a:pt x="4879" y="9972"/>
                </a:lnTo>
                <a:lnTo>
                  <a:pt x="4892" y="9926"/>
                </a:lnTo>
                <a:lnTo>
                  <a:pt x="4908" y="9880"/>
                </a:lnTo>
                <a:lnTo>
                  <a:pt x="4928" y="9837"/>
                </a:lnTo>
                <a:lnTo>
                  <a:pt x="4952" y="9796"/>
                </a:lnTo>
                <a:lnTo>
                  <a:pt x="4979" y="9758"/>
                </a:lnTo>
                <a:lnTo>
                  <a:pt x="5011" y="9721"/>
                </a:lnTo>
                <a:lnTo>
                  <a:pt x="5045" y="9688"/>
                </a:lnTo>
                <a:lnTo>
                  <a:pt x="5082" y="9659"/>
                </a:lnTo>
                <a:lnTo>
                  <a:pt x="5122" y="9634"/>
                </a:lnTo>
                <a:lnTo>
                  <a:pt x="5163" y="9612"/>
                </a:lnTo>
                <a:lnTo>
                  <a:pt x="5208" y="9595"/>
                </a:lnTo>
                <a:lnTo>
                  <a:pt x="5254" y="9582"/>
                </a:lnTo>
                <a:lnTo>
                  <a:pt x="5302" y="9574"/>
                </a:lnTo>
                <a:lnTo>
                  <a:pt x="5351" y="9572"/>
                </a:lnTo>
                <a:lnTo>
                  <a:pt x="5400" y="9574"/>
                </a:lnTo>
                <a:lnTo>
                  <a:pt x="5449" y="9582"/>
                </a:lnTo>
                <a:lnTo>
                  <a:pt x="5495" y="9595"/>
                </a:lnTo>
                <a:lnTo>
                  <a:pt x="5539" y="9612"/>
                </a:lnTo>
                <a:lnTo>
                  <a:pt x="5581" y="9634"/>
                </a:lnTo>
                <a:lnTo>
                  <a:pt x="5620" y="9659"/>
                </a:lnTo>
                <a:lnTo>
                  <a:pt x="5658" y="9688"/>
                </a:lnTo>
                <a:lnTo>
                  <a:pt x="5692" y="9721"/>
                </a:lnTo>
                <a:lnTo>
                  <a:pt x="5723" y="9758"/>
                </a:lnTo>
                <a:lnTo>
                  <a:pt x="5751" y="9796"/>
                </a:lnTo>
                <a:lnTo>
                  <a:pt x="5775" y="9837"/>
                </a:lnTo>
                <a:lnTo>
                  <a:pt x="5795" y="9880"/>
                </a:lnTo>
                <a:lnTo>
                  <a:pt x="5811" y="9926"/>
                </a:lnTo>
                <a:lnTo>
                  <a:pt x="5824" y="9972"/>
                </a:lnTo>
                <a:lnTo>
                  <a:pt x="5831" y="10020"/>
                </a:lnTo>
                <a:lnTo>
                  <a:pt x="5834" y="10071"/>
                </a:lnTo>
                <a:lnTo>
                  <a:pt x="5834" y="10072"/>
                </a:lnTo>
                <a:lnTo>
                  <a:pt x="5834" y="10073"/>
                </a:lnTo>
                <a:lnTo>
                  <a:pt x="5834" y="10074"/>
                </a:lnTo>
                <a:lnTo>
                  <a:pt x="5834" y="10073"/>
                </a:lnTo>
                <a:lnTo>
                  <a:pt x="5834" y="10072"/>
                </a:lnTo>
                <a:lnTo>
                  <a:pt x="5834" y="10071"/>
                </a:lnTo>
                <a:lnTo>
                  <a:pt x="5834" y="10070"/>
                </a:lnTo>
                <a:lnTo>
                  <a:pt x="5834" y="10069"/>
                </a:lnTo>
                <a:lnTo>
                  <a:pt x="5834" y="10068"/>
                </a:lnTo>
                <a:lnTo>
                  <a:pt x="5834" y="10067"/>
                </a:lnTo>
                <a:lnTo>
                  <a:pt x="5834" y="10068"/>
                </a:lnTo>
                <a:lnTo>
                  <a:pt x="5834" y="10069"/>
                </a:lnTo>
                <a:lnTo>
                  <a:pt x="5834" y="10071"/>
                </a:lnTo>
                <a:lnTo>
                  <a:pt x="5544" y="12542"/>
                </a:lnTo>
                <a:lnTo>
                  <a:pt x="7958" y="12542"/>
                </a:lnTo>
                <a:lnTo>
                  <a:pt x="9006" y="7843"/>
                </a:lnTo>
                <a:lnTo>
                  <a:pt x="9010" y="7928"/>
                </a:lnTo>
                <a:lnTo>
                  <a:pt x="9023" y="8013"/>
                </a:lnTo>
                <a:lnTo>
                  <a:pt x="9043" y="8093"/>
                </a:lnTo>
                <a:lnTo>
                  <a:pt x="9072" y="8170"/>
                </a:lnTo>
                <a:lnTo>
                  <a:pt x="9108" y="8245"/>
                </a:lnTo>
                <a:lnTo>
                  <a:pt x="9150" y="8314"/>
                </a:lnTo>
                <a:lnTo>
                  <a:pt x="9199" y="8378"/>
                </a:lnTo>
                <a:lnTo>
                  <a:pt x="9254" y="8438"/>
                </a:lnTo>
                <a:lnTo>
                  <a:pt x="9314" y="8492"/>
                </a:lnTo>
                <a:lnTo>
                  <a:pt x="9380" y="8541"/>
                </a:lnTo>
                <a:lnTo>
                  <a:pt x="9450" y="8583"/>
                </a:lnTo>
                <a:lnTo>
                  <a:pt x="9524" y="8619"/>
                </a:lnTo>
                <a:lnTo>
                  <a:pt x="9602" y="8647"/>
                </a:lnTo>
                <a:lnTo>
                  <a:pt x="9683" y="8667"/>
                </a:lnTo>
                <a:lnTo>
                  <a:pt x="9768" y="8680"/>
                </a:lnTo>
                <a:lnTo>
                  <a:pt x="9855" y="8685"/>
                </a:lnTo>
                <a:lnTo>
                  <a:pt x="9941" y="8680"/>
                </a:lnTo>
                <a:lnTo>
                  <a:pt x="10026" y="8667"/>
                </a:lnTo>
                <a:lnTo>
                  <a:pt x="10107" y="8647"/>
                </a:lnTo>
                <a:lnTo>
                  <a:pt x="10184" y="8619"/>
                </a:lnTo>
                <a:lnTo>
                  <a:pt x="10258" y="8583"/>
                </a:lnTo>
                <a:lnTo>
                  <a:pt x="10329" y="8541"/>
                </a:lnTo>
                <a:lnTo>
                  <a:pt x="10394" y="8492"/>
                </a:lnTo>
                <a:lnTo>
                  <a:pt x="10454" y="8438"/>
                </a:lnTo>
                <a:lnTo>
                  <a:pt x="10509" y="8378"/>
                </a:lnTo>
                <a:lnTo>
                  <a:pt x="10558" y="8314"/>
                </a:lnTo>
                <a:lnTo>
                  <a:pt x="10601" y="8245"/>
                </a:lnTo>
                <a:lnTo>
                  <a:pt x="10636" y="8170"/>
                </a:lnTo>
                <a:lnTo>
                  <a:pt x="10666" y="8093"/>
                </a:lnTo>
                <a:lnTo>
                  <a:pt x="10686" y="8013"/>
                </a:lnTo>
                <a:lnTo>
                  <a:pt x="10699" y="7928"/>
                </a:lnTo>
                <a:lnTo>
                  <a:pt x="10704" y="7843"/>
                </a:lnTo>
                <a:lnTo>
                  <a:pt x="10701" y="2409"/>
                </a:lnTo>
                <a:lnTo>
                  <a:pt x="10688" y="2162"/>
                </a:lnTo>
                <a:lnTo>
                  <a:pt x="10651" y="1922"/>
                </a:lnTo>
                <a:lnTo>
                  <a:pt x="10592" y="1692"/>
                </a:lnTo>
                <a:lnTo>
                  <a:pt x="10510" y="1470"/>
                </a:lnTo>
                <a:lnTo>
                  <a:pt x="10408" y="1259"/>
                </a:lnTo>
                <a:lnTo>
                  <a:pt x="10285" y="1061"/>
                </a:lnTo>
                <a:lnTo>
                  <a:pt x="10146" y="875"/>
                </a:lnTo>
                <a:lnTo>
                  <a:pt x="9989" y="704"/>
                </a:lnTo>
                <a:lnTo>
                  <a:pt x="9816" y="549"/>
                </a:lnTo>
                <a:lnTo>
                  <a:pt x="9629" y="410"/>
                </a:lnTo>
                <a:lnTo>
                  <a:pt x="9429" y="290"/>
                </a:lnTo>
                <a:lnTo>
                  <a:pt x="9217" y="189"/>
                </a:lnTo>
                <a:lnTo>
                  <a:pt x="8994" y="107"/>
                </a:lnTo>
                <a:lnTo>
                  <a:pt x="8761" y="48"/>
                </a:lnTo>
                <a:lnTo>
                  <a:pt x="8520" y="12"/>
                </a:lnTo>
                <a:lnTo>
                  <a:pt x="8272" y="0"/>
                </a:lnTo>
                <a:lnTo>
                  <a:pt x="243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10353675" y="6115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647826" y="739775"/>
            <a:ext cx="87042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Maintaining a Healthy Weight is a Balancing Act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Calories In = Calories Out</a:t>
            </a:r>
          </a:p>
        </p:txBody>
      </p:sp>
      <p:pic>
        <p:nvPicPr>
          <p:cNvPr id="33804" name="Picture 16" descr="Large Caesar Sa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1"/>
            <a:ext cx="150495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18" descr="walk the do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1"/>
            <a:ext cx="1087438" cy="164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806" name="Group 22"/>
          <p:cNvGrpSpPr>
            <a:grpSpLocks/>
          </p:cNvGrpSpPr>
          <p:nvPr/>
        </p:nvGrpSpPr>
        <p:grpSpPr bwMode="auto">
          <a:xfrm>
            <a:off x="2362200" y="0"/>
            <a:ext cx="7696200" cy="609600"/>
            <a:chOff x="528" y="0"/>
            <a:chExt cx="4848" cy="384"/>
          </a:xfrm>
        </p:grpSpPr>
        <p:pic>
          <p:nvPicPr>
            <p:cNvPr id="33807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8"/>
            <a:stretch>
              <a:fillRect/>
            </a:stretch>
          </p:blipFill>
          <p:spPr bwMode="auto">
            <a:xfrm>
              <a:off x="528" y="0"/>
              <a:ext cx="446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8" name="Picture 24" descr="lg_colo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84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5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895850" y="22621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352800" y="4495800"/>
            <a:ext cx="5486400" cy="7112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If you </a:t>
            </a:r>
            <a:r>
              <a:rPr lang="en-US" altLang="en-US" sz="2000" b="1">
                <a:solidFill>
                  <a:srgbClr val="000000"/>
                </a:solidFill>
              </a:rPr>
              <a:t>walk the dog for 1 hour and 20 minutes, </a:t>
            </a:r>
            <a:r>
              <a:rPr lang="en-US" altLang="en-US" sz="2000">
                <a:solidFill>
                  <a:srgbClr val="000000"/>
                </a:solidFill>
              </a:rPr>
              <a:t>you will burn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approximately</a:t>
            </a:r>
            <a:r>
              <a:rPr lang="en-US" altLang="en-US" sz="2000">
                <a:solidFill>
                  <a:srgbClr val="FFFFFF"/>
                </a:solidFill>
              </a:rPr>
              <a:t> </a:t>
            </a:r>
            <a:r>
              <a:rPr lang="en-US" altLang="en-US" sz="2000" b="1">
                <a:solidFill>
                  <a:srgbClr val="000000"/>
                </a:solidFill>
              </a:rPr>
              <a:t>400 calories.</a:t>
            </a:r>
            <a:r>
              <a:rPr lang="en-US" altLang="en-US" sz="2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105400" y="61722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*Based on 160-pound person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1614488" y="5849938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6" name="Freeform 7"/>
          <p:cNvSpPr>
            <a:spLocks noEditPoints="1"/>
          </p:cNvSpPr>
          <p:nvPr/>
        </p:nvSpPr>
        <p:spPr bwMode="auto">
          <a:xfrm>
            <a:off x="10210800" y="6323014"/>
            <a:ext cx="457200" cy="534987"/>
          </a:xfrm>
          <a:custGeom>
            <a:avLst/>
            <a:gdLst>
              <a:gd name="T0" fmla="*/ 234281 w 10704"/>
              <a:gd name="T1" fmla="*/ 84245 h 12542"/>
              <a:gd name="T2" fmla="*/ 237954 w 10704"/>
              <a:gd name="T3" fmla="*/ 78529 h 12542"/>
              <a:gd name="T4" fmla="*/ 248034 w 10704"/>
              <a:gd name="T5" fmla="*/ 65690 h 12542"/>
              <a:gd name="T6" fmla="*/ 261788 w 10704"/>
              <a:gd name="T7" fmla="*/ 55879 h 12542"/>
              <a:gd name="T8" fmla="*/ 278532 w 10704"/>
              <a:gd name="T9" fmla="*/ 51485 h 12542"/>
              <a:gd name="T10" fmla="*/ 296129 w 10704"/>
              <a:gd name="T11" fmla="*/ 52253 h 12542"/>
              <a:gd name="T12" fmla="*/ 321074 w 10704"/>
              <a:gd name="T13" fmla="*/ 62405 h 12542"/>
              <a:gd name="T14" fmla="*/ 338671 w 10704"/>
              <a:gd name="T15" fmla="*/ 83562 h 12542"/>
              <a:gd name="T16" fmla="*/ 346232 w 10704"/>
              <a:gd name="T17" fmla="*/ 114744 h 12542"/>
              <a:gd name="T18" fmla="*/ 344395 w 10704"/>
              <a:gd name="T19" fmla="*/ 147205 h 12542"/>
              <a:gd name="T20" fmla="*/ 339013 w 10704"/>
              <a:gd name="T21" fmla="*/ 171902 h 12542"/>
              <a:gd name="T22" fmla="*/ 329659 w 10704"/>
              <a:gd name="T23" fmla="*/ 194595 h 12542"/>
              <a:gd name="T24" fmla="*/ 325473 w 10704"/>
              <a:gd name="T25" fmla="*/ 202444 h 12542"/>
              <a:gd name="T26" fmla="*/ 321714 w 10704"/>
              <a:gd name="T27" fmla="*/ 208032 h 12542"/>
              <a:gd name="T28" fmla="*/ 284554 w 10704"/>
              <a:gd name="T29" fmla="*/ 249535 h 12542"/>
              <a:gd name="T30" fmla="*/ 235135 w 10704"/>
              <a:gd name="T31" fmla="*/ 287968 h 12542"/>
              <a:gd name="T32" fmla="*/ 183538 w 10704"/>
              <a:gd name="T33" fmla="*/ 259901 h 12542"/>
              <a:gd name="T34" fmla="*/ 140270 w 10704"/>
              <a:gd name="T35" fmla="*/ 214942 h 12542"/>
              <a:gd name="T36" fmla="*/ 131983 w 10704"/>
              <a:gd name="T37" fmla="*/ 203851 h 12542"/>
              <a:gd name="T38" fmla="*/ 128652 w 10704"/>
              <a:gd name="T39" fmla="*/ 198093 h 12542"/>
              <a:gd name="T40" fmla="*/ 119554 w 10704"/>
              <a:gd name="T41" fmla="*/ 177661 h 12542"/>
              <a:gd name="T42" fmla="*/ 113147 w 10704"/>
              <a:gd name="T43" fmla="*/ 154243 h 12542"/>
              <a:gd name="T44" fmla="*/ 110157 w 10704"/>
              <a:gd name="T45" fmla="*/ 122848 h 12542"/>
              <a:gd name="T46" fmla="*/ 114898 w 10704"/>
              <a:gd name="T47" fmla="*/ 90729 h 12542"/>
              <a:gd name="T48" fmla="*/ 130232 w 10704"/>
              <a:gd name="T49" fmla="*/ 66756 h 12542"/>
              <a:gd name="T50" fmla="*/ 154578 w 10704"/>
              <a:gd name="T51" fmla="*/ 53490 h 12542"/>
              <a:gd name="T52" fmla="*/ 173671 w 10704"/>
              <a:gd name="T53" fmla="*/ 51229 h 12542"/>
              <a:gd name="T54" fmla="*/ 190714 w 10704"/>
              <a:gd name="T55" fmla="*/ 54258 h 12542"/>
              <a:gd name="T56" fmla="*/ 205450 w 10704"/>
              <a:gd name="T57" fmla="*/ 62789 h 12542"/>
              <a:gd name="T58" fmla="*/ 216854 w 10704"/>
              <a:gd name="T59" fmla="*/ 75927 h 12542"/>
              <a:gd name="T60" fmla="*/ 221424 w 10704"/>
              <a:gd name="T61" fmla="*/ 82837 h 12542"/>
              <a:gd name="T62" fmla="*/ 224799 w 10704"/>
              <a:gd name="T63" fmla="*/ 88553 h 12542"/>
              <a:gd name="T64" fmla="*/ 226550 w 10704"/>
              <a:gd name="T65" fmla="*/ 92051 h 12542"/>
              <a:gd name="T66" fmla="*/ 228045 w 10704"/>
              <a:gd name="T67" fmla="*/ 95591 h 12542"/>
              <a:gd name="T68" fmla="*/ 229625 w 10704"/>
              <a:gd name="T69" fmla="*/ 92947 h 12542"/>
              <a:gd name="T70" fmla="*/ 231205 w 10704"/>
              <a:gd name="T71" fmla="*/ 89619 h 12542"/>
              <a:gd name="T72" fmla="*/ 45831 w 10704"/>
              <a:gd name="T73" fmla="*/ 17574 h 12542"/>
              <a:gd name="T74" fmla="*/ 2264 w 10704"/>
              <a:gd name="T75" fmla="*/ 82197 h 12542"/>
              <a:gd name="T76" fmla="*/ 4357 w 10704"/>
              <a:gd name="T77" fmla="*/ 351696 h 12542"/>
              <a:gd name="T78" fmla="*/ 25457 w 10704"/>
              <a:gd name="T79" fmla="*/ 368843 h 12542"/>
              <a:gd name="T80" fmla="*/ 53519 w 10704"/>
              <a:gd name="T81" fmla="*/ 366113 h 12542"/>
              <a:gd name="T82" fmla="*/ 70904 w 10704"/>
              <a:gd name="T83" fmla="*/ 345212 h 12542"/>
              <a:gd name="T84" fmla="*/ 207970 w 10704"/>
              <a:gd name="T85" fmla="*/ 429457 h 12542"/>
              <a:gd name="T86" fmla="*/ 207970 w 10704"/>
              <a:gd name="T87" fmla="*/ 429713 h 12542"/>
              <a:gd name="T88" fmla="*/ 210490 w 10704"/>
              <a:gd name="T89" fmla="*/ 419604 h 12542"/>
              <a:gd name="T90" fmla="*/ 222449 w 10704"/>
              <a:gd name="T91" fmla="*/ 409281 h 12542"/>
              <a:gd name="T92" fmla="*/ 238381 w 10704"/>
              <a:gd name="T93" fmla="*/ 410944 h 12542"/>
              <a:gd name="T94" fmla="*/ 248205 w 10704"/>
              <a:gd name="T95" fmla="*/ 423400 h 12542"/>
              <a:gd name="T96" fmla="*/ 249188 w 10704"/>
              <a:gd name="T97" fmla="*/ 429628 h 12542"/>
              <a:gd name="T98" fmla="*/ 249188 w 10704"/>
              <a:gd name="T99" fmla="*/ 429585 h 12542"/>
              <a:gd name="T100" fmla="*/ 389030 w 10704"/>
              <a:gd name="T101" fmla="*/ 351696 h 12542"/>
              <a:gd name="T102" fmla="*/ 410130 w 10704"/>
              <a:gd name="T103" fmla="*/ 368843 h 12542"/>
              <a:gd name="T104" fmla="*/ 438150 w 10704"/>
              <a:gd name="T105" fmla="*/ 366113 h 12542"/>
              <a:gd name="T106" fmla="*/ 455577 w 10704"/>
              <a:gd name="T107" fmla="*/ 345212 h 12542"/>
              <a:gd name="T108" fmla="*/ 448914 w 10704"/>
              <a:gd name="T109" fmla="*/ 62704 h 12542"/>
              <a:gd name="T110" fmla="*/ 393686 w 10704"/>
              <a:gd name="T111" fmla="*/ 8062 h 125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704" h="12542">
                <a:moveTo>
                  <a:pt x="5418" y="2093"/>
                </a:moveTo>
                <a:lnTo>
                  <a:pt x="5426" y="2076"/>
                </a:lnTo>
                <a:lnTo>
                  <a:pt x="5436" y="2059"/>
                </a:lnTo>
                <a:lnTo>
                  <a:pt x="5446" y="2042"/>
                </a:lnTo>
                <a:lnTo>
                  <a:pt x="5455" y="2025"/>
                </a:lnTo>
                <a:lnTo>
                  <a:pt x="5465" y="2009"/>
                </a:lnTo>
                <a:lnTo>
                  <a:pt x="5475" y="1992"/>
                </a:lnTo>
                <a:lnTo>
                  <a:pt x="5485" y="1975"/>
                </a:lnTo>
                <a:lnTo>
                  <a:pt x="5495" y="1959"/>
                </a:lnTo>
                <a:lnTo>
                  <a:pt x="5505" y="1942"/>
                </a:lnTo>
                <a:lnTo>
                  <a:pt x="5516" y="1924"/>
                </a:lnTo>
                <a:lnTo>
                  <a:pt x="5527" y="1908"/>
                </a:lnTo>
                <a:lnTo>
                  <a:pt x="5537" y="1891"/>
                </a:lnTo>
                <a:lnTo>
                  <a:pt x="5549" y="1874"/>
                </a:lnTo>
                <a:lnTo>
                  <a:pt x="5560" y="1858"/>
                </a:lnTo>
                <a:lnTo>
                  <a:pt x="5571" y="1841"/>
                </a:lnTo>
                <a:lnTo>
                  <a:pt x="5583" y="1825"/>
                </a:lnTo>
                <a:lnTo>
                  <a:pt x="5612" y="1780"/>
                </a:lnTo>
                <a:lnTo>
                  <a:pt x="5644" y="1736"/>
                </a:lnTo>
                <a:lnTo>
                  <a:pt x="5674" y="1694"/>
                </a:lnTo>
                <a:lnTo>
                  <a:pt x="5706" y="1654"/>
                </a:lnTo>
                <a:lnTo>
                  <a:pt x="5739" y="1614"/>
                </a:lnTo>
                <a:lnTo>
                  <a:pt x="5772" y="1576"/>
                </a:lnTo>
                <a:lnTo>
                  <a:pt x="5807" y="1540"/>
                </a:lnTo>
                <a:lnTo>
                  <a:pt x="5843" y="1505"/>
                </a:lnTo>
                <a:lnTo>
                  <a:pt x="5879" y="1472"/>
                </a:lnTo>
                <a:lnTo>
                  <a:pt x="5918" y="1441"/>
                </a:lnTo>
                <a:lnTo>
                  <a:pt x="5957" y="1411"/>
                </a:lnTo>
                <a:lnTo>
                  <a:pt x="5997" y="1384"/>
                </a:lnTo>
                <a:lnTo>
                  <a:pt x="6040" y="1358"/>
                </a:lnTo>
                <a:lnTo>
                  <a:pt x="6083" y="1332"/>
                </a:lnTo>
                <a:lnTo>
                  <a:pt x="6129" y="1310"/>
                </a:lnTo>
                <a:lnTo>
                  <a:pt x="6177" y="1290"/>
                </a:lnTo>
                <a:lnTo>
                  <a:pt x="6225" y="1272"/>
                </a:lnTo>
                <a:lnTo>
                  <a:pt x="6272" y="1256"/>
                </a:lnTo>
                <a:lnTo>
                  <a:pt x="6322" y="1242"/>
                </a:lnTo>
                <a:lnTo>
                  <a:pt x="6370" y="1231"/>
                </a:lnTo>
                <a:lnTo>
                  <a:pt x="6421" y="1221"/>
                </a:lnTo>
                <a:lnTo>
                  <a:pt x="6471" y="1213"/>
                </a:lnTo>
                <a:lnTo>
                  <a:pt x="6521" y="1207"/>
                </a:lnTo>
                <a:lnTo>
                  <a:pt x="6573" y="1204"/>
                </a:lnTo>
                <a:lnTo>
                  <a:pt x="6623" y="1201"/>
                </a:lnTo>
                <a:lnTo>
                  <a:pt x="6675" y="1201"/>
                </a:lnTo>
                <a:lnTo>
                  <a:pt x="6726" y="1203"/>
                </a:lnTo>
                <a:lnTo>
                  <a:pt x="6778" y="1206"/>
                </a:lnTo>
                <a:lnTo>
                  <a:pt x="6829" y="1210"/>
                </a:lnTo>
                <a:lnTo>
                  <a:pt x="6882" y="1217"/>
                </a:lnTo>
                <a:lnTo>
                  <a:pt x="6933" y="1225"/>
                </a:lnTo>
                <a:lnTo>
                  <a:pt x="6986" y="1235"/>
                </a:lnTo>
                <a:lnTo>
                  <a:pt x="7070" y="1254"/>
                </a:lnTo>
                <a:lnTo>
                  <a:pt x="7152" y="1278"/>
                </a:lnTo>
                <a:lnTo>
                  <a:pt x="7231" y="1306"/>
                </a:lnTo>
                <a:lnTo>
                  <a:pt x="7306" y="1340"/>
                </a:lnTo>
                <a:lnTo>
                  <a:pt x="7379" y="1377"/>
                </a:lnTo>
                <a:lnTo>
                  <a:pt x="7450" y="1418"/>
                </a:lnTo>
                <a:lnTo>
                  <a:pt x="7517" y="1463"/>
                </a:lnTo>
                <a:lnTo>
                  <a:pt x="7580" y="1512"/>
                </a:lnTo>
                <a:lnTo>
                  <a:pt x="7641" y="1565"/>
                </a:lnTo>
                <a:lnTo>
                  <a:pt x="7698" y="1621"/>
                </a:lnTo>
                <a:lnTo>
                  <a:pt x="7751" y="1683"/>
                </a:lnTo>
                <a:lnTo>
                  <a:pt x="7801" y="1746"/>
                </a:lnTo>
                <a:lnTo>
                  <a:pt x="7847" y="1813"/>
                </a:lnTo>
                <a:lnTo>
                  <a:pt x="7890" y="1884"/>
                </a:lnTo>
                <a:lnTo>
                  <a:pt x="7929" y="1959"/>
                </a:lnTo>
                <a:lnTo>
                  <a:pt x="7965" y="2036"/>
                </a:lnTo>
                <a:lnTo>
                  <a:pt x="7999" y="2127"/>
                </a:lnTo>
                <a:lnTo>
                  <a:pt x="8029" y="2220"/>
                </a:lnTo>
                <a:lnTo>
                  <a:pt x="8054" y="2314"/>
                </a:lnTo>
                <a:lnTo>
                  <a:pt x="8073" y="2407"/>
                </a:lnTo>
                <a:lnTo>
                  <a:pt x="8088" y="2501"/>
                </a:lnTo>
                <a:lnTo>
                  <a:pt x="8099" y="2596"/>
                </a:lnTo>
                <a:lnTo>
                  <a:pt x="8106" y="2690"/>
                </a:lnTo>
                <a:lnTo>
                  <a:pt x="8109" y="2785"/>
                </a:lnTo>
                <a:lnTo>
                  <a:pt x="8110" y="2880"/>
                </a:lnTo>
                <a:lnTo>
                  <a:pt x="8107" y="2975"/>
                </a:lnTo>
                <a:lnTo>
                  <a:pt x="8102" y="3070"/>
                </a:lnTo>
                <a:lnTo>
                  <a:pt x="8095" y="3166"/>
                </a:lnTo>
                <a:lnTo>
                  <a:pt x="8086" y="3261"/>
                </a:lnTo>
                <a:lnTo>
                  <a:pt x="8075" y="3355"/>
                </a:lnTo>
                <a:lnTo>
                  <a:pt x="8063" y="3451"/>
                </a:lnTo>
                <a:lnTo>
                  <a:pt x="8050" y="3546"/>
                </a:lnTo>
                <a:lnTo>
                  <a:pt x="8039" y="3616"/>
                </a:lnTo>
                <a:lnTo>
                  <a:pt x="8026" y="3685"/>
                </a:lnTo>
                <a:lnTo>
                  <a:pt x="8012" y="3756"/>
                </a:lnTo>
                <a:lnTo>
                  <a:pt x="7996" y="3825"/>
                </a:lnTo>
                <a:lnTo>
                  <a:pt x="7978" y="3893"/>
                </a:lnTo>
                <a:lnTo>
                  <a:pt x="7958" y="3962"/>
                </a:lnTo>
                <a:lnTo>
                  <a:pt x="7937" y="4030"/>
                </a:lnTo>
                <a:lnTo>
                  <a:pt x="7914" y="4098"/>
                </a:lnTo>
                <a:lnTo>
                  <a:pt x="7890" y="4165"/>
                </a:lnTo>
                <a:lnTo>
                  <a:pt x="7864" y="4232"/>
                </a:lnTo>
                <a:lnTo>
                  <a:pt x="7837" y="4299"/>
                </a:lnTo>
                <a:lnTo>
                  <a:pt x="7810" y="4366"/>
                </a:lnTo>
                <a:lnTo>
                  <a:pt x="7781" y="4431"/>
                </a:lnTo>
                <a:lnTo>
                  <a:pt x="7750" y="4497"/>
                </a:lnTo>
                <a:lnTo>
                  <a:pt x="7718" y="4562"/>
                </a:lnTo>
                <a:lnTo>
                  <a:pt x="7687" y="4627"/>
                </a:lnTo>
                <a:lnTo>
                  <a:pt x="7677" y="4644"/>
                </a:lnTo>
                <a:lnTo>
                  <a:pt x="7668" y="4661"/>
                </a:lnTo>
                <a:lnTo>
                  <a:pt x="7659" y="4678"/>
                </a:lnTo>
                <a:lnTo>
                  <a:pt x="7649" y="4695"/>
                </a:lnTo>
                <a:lnTo>
                  <a:pt x="7640" y="4712"/>
                </a:lnTo>
                <a:lnTo>
                  <a:pt x="7630" y="4729"/>
                </a:lnTo>
                <a:lnTo>
                  <a:pt x="7620" y="4746"/>
                </a:lnTo>
                <a:lnTo>
                  <a:pt x="7610" y="4763"/>
                </a:lnTo>
                <a:lnTo>
                  <a:pt x="7600" y="4779"/>
                </a:lnTo>
                <a:lnTo>
                  <a:pt x="7589" y="4796"/>
                </a:lnTo>
                <a:lnTo>
                  <a:pt x="7577" y="4813"/>
                </a:lnTo>
                <a:lnTo>
                  <a:pt x="7566" y="4829"/>
                </a:lnTo>
                <a:lnTo>
                  <a:pt x="7555" y="4845"/>
                </a:lnTo>
                <a:lnTo>
                  <a:pt x="7544" y="4861"/>
                </a:lnTo>
                <a:lnTo>
                  <a:pt x="7532" y="4877"/>
                </a:lnTo>
                <a:lnTo>
                  <a:pt x="7521" y="4893"/>
                </a:lnTo>
                <a:lnTo>
                  <a:pt x="7405" y="5039"/>
                </a:lnTo>
                <a:lnTo>
                  <a:pt x="7286" y="5182"/>
                </a:lnTo>
                <a:lnTo>
                  <a:pt x="7166" y="5322"/>
                </a:lnTo>
                <a:lnTo>
                  <a:pt x="7044" y="5458"/>
                </a:lnTo>
                <a:lnTo>
                  <a:pt x="6919" y="5592"/>
                </a:lnTo>
                <a:lnTo>
                  <a:pt x="6792" y="5722"/>
                </a:lnTo>
                <a:lnTo>
                  <a:pt x="6662" y="5850"/>
                </a:lnTo>
                <a:lnTo>
                  <a:pt x="6528" y="5973"/>
                </a:lnTo>
                <a:lnTo>
                  <a:pt x="6393" y="6093"/>
                </a:lnTo>
                <a:lnTo>
                  <a:pt x="6253" y="6211"/>
                </a:lnTo>
                <a:lnTo>
                  <a:pt x="6111" y="6325"/>
                </a:lnTo>
                <a:lnTo>
                  <a:pt x="5965" y="6437"/>
                </a:lnTo>
                <a:lnTo>
                  <a:pt x="5815" y="6544"/>
                </a:lnTo>
                <a:lnTo>
                  <a:pt x="5662" y="6648"/>
                </a:lnTo>
                <a:lnTo>
                  <a:pt x="5505" y="6751"/>
                </a:lnTo>
                <a:lnTo>
                  <a:pt x="5344" y="6849"/>
                </a:lnTo>
                <a:lnTo>
                  <a:pt x="5184" y="6751"/>
                </a:lnTo>
                <a:lnTo>
                  <a:pt x="5027" y="6648"/>
                </a:lnTo>
                <a:lnTo>
                  <a:pt x="4873" y="6544"/>
                </a:lnTo>
                <a:lnTo>
                  <a:pt x="4725" y="6437"/>
                </a:lnTo>
                <a:lnTo>
                  <a:pt x="4578" y="6325"/>
                </a:lnTo>
                <a:lnTo>
                  <a:pt x="4436" y="6211"/>
                </a:lnTo>
                <a:lnTo>
                  <a:pt x="4297" y="6093"/>
                </a:lnTo>
                <a:lnTo>
                  <a:pt x="4161" y="5973"/>
                </a:lnTo>
                <a:lnTo>
                  <a:pt x="4027" y="5850"/>
                </a:lnTo>
                <a:lnTo>
                  <a:pt x="3897" y="5722"/>
                </a:lnTo>
                <a:lnTo>
                  <a:pt x="3770" y="5592"/>
                </a:lnTo>
                <a:lnTo>
                  <a:pt x="3645" y="5458"/>
                </a:lnTo>
                <a:lnTo>
                  <a:pt x="3523" y="5322"/>
                </a:lnTo>
                <a:lnTo>
                  <a:pt x="3403" y="5182"/>
                </a:lnTo>
                <a:lnTo>
                  <a:pt x="3284" y="5039"/>
                </a:lnTo>
                <a:lnTo>
                  <a:pt x="3169" y="4893"/>
                </a:lnTo>
                <a:lnTo>
                  <a:pt x="3157" y="4877"/>
                </a:lnTo>
                <a:lnTo>
                  <a:pt x="3145" y="4861"/>
                </a:lnTo>
                <a:lnTo>
                  <a:pt x="3134" y="4845"/>
                </a:lnTo>
                <a:lnTo>
                  <a:pt x="3123" y="4829"/>
                </a:lnTo>
                <a:lnTo>
                  <a:pt x="3111" y="4813"/>
                </a:lnTo>
                <a:lnTo>
                  <a:pt x="3100" y="4796"/>
                </a:lnTo>
                <a:lnTo>
                  <a:pt x="3090" y="4779"/>
                </a:lnTo>
                <a:lnTo>
                  <a:pt x="3079" y="4763"/>
                </a:lnTo>
                <a:lnTo>
                  <a:pt x="3069" y="4746"/>
                </a:lnTo>
                <a:lnTo>
                  <a:pt x="3059" y="4729"/>
                </a:lnTo>
                <a:lnTo>
                  <a:pt x="3050" y="4712"/>
                </a:lnTo>
                <a:lnTo>
                  <a:pt x="3040" y="4695"/>
                </a:lnTo>
                <a:lnTo>
                  <a:pt x="3031" y="4678"/>
                </a:lnTo>
                <a:lnTo>
                  <a:pt x="3021" y="4661"/>
                </a:lnTo>
                <a:lnTo>
                  <a:pt x="3012" y="4644"/>
                </a:lnTo>
                <a:lnTo>
                  <a:pt x="3004" y="4627"/>
                </a:lnTo>
                <a:lnTo>
                  <a:pt x="2971" y="4562"/>
                </a:lnTo>
                <a:lnTo>
                  <a:pt x="2940" y="4497"/>
                </a:lnTo>
                <a:lnTo>
                  <a:pt x="2909" y="4431"/>
                </a:lnTo>
                <a:lnTo>
                  <a:pt x="2880" y="4366"/>
                </a:lnTo>
                <a:lnTo>
                  <a:pt x="2852" y="4299"/>
                </a:lnTo>
                <a:lnTo>
                  <a:pt x="2824" y="4232"/>
                </a:lnTo>
                <a:lnTo>
                  <a:pt x="2799" y="4165"/>
                </a:lnTo>
                <a:lnTo>
                  <a:pt x="2775" y="4098"/>
                </a:lnTo>
                <a:lnTo>
                  <a:pt x="2752" y="4030"/>
                </a:lnTo>
                <a:lnTo>
                  <a:pt x="2730" y="3962"/>
                </a:lnTo>
                <a:lnTo>
                  <a:pt x="2711" y="3893"/>
                </a:lnTo>
                <a:lnTo>
                  <a:pt x="2693" y="3825"/>
                </a:lnTo>
                <a:lnTo>
                  <a:pt x="2677" y="3756"/>
                </a:lnTo>
                <a:lnTo>
                  <a:pt x="2663" y="3685"/>
                </a:lnTo>
                <a:lnTo>
                  <a:pt x="2649" y="3616"/>
                </a:lnTo>
                <a:lnTo>
                  <a:pt x="2639" y="3546"/>
                </a:lnTo>
                <a:lnTo>
                  <a:pt x="2626" y="3451"/>
                </a:lnTo>
                <a:lnTo>
                  <a:pt x="2614" y="3355"/>
                </a:lnTo>
                <a:lnTo>
                  <a:pt x="2603" y="3261"/>
                </a:lnTo>
                <a:lnTo>
                  <a:pt x="2594" y="3166"/>
                </a:lnTo>
                <a:lnTo>
                  <a:pt x="2587" y="3070"/>
                </a:lnTo>
                <a:lnTo>
                  <a:pt x="2582" y="2975"/>
                </a:lnTo>
                <a:lnTo>
                  <a:pt x="2579" y="2880"/>
                </a:lnTo>
                <a:lnTo>
                  <a:pt x="2580" y="2785"/>
                </a:lnTo>
                <a:lnTo>
                  <a:pt x="2583" y="2690"/>
                </a:lnTo>
                <a:lnTo>
                  <a:pt x="2590" y="2596"/>
                </a:lnTo>
                <a:lnTo>
                  <a:pt x="2601" y="2501"/>
                </a:lnTo>
                <a:lnTo>
                  <a:pt x="2616" y="2407"/>
                </a:lnTo>
                <a:lnTo>
                  <a:pt x="2635" y="2314"/>
                </a:lnTo>
                <a:lnTo>
                  <a:pt x="2660" y="2220"/>
                </a:lnTo>
                <a:lnTo>
                  <a:pt x="2690" y="2127"/>
                </a:lnTo>
                <a:lnTo>
                  <a:pt x="2725" y="2036"/>
                </a:lnTo>
                <a:lnTo>
                  <a:pt x="2760" y="1959"/>
                </a:lnTo>
                <a:lnTo>
                  <a:pt x="2799" y="1884"/>
                </a:lnTo>
                <a:lnTo>
                  <a:pt x="2842" y="1813"/>
                </a:lnTo>
                <a:lnTo>
                  <a:pt x="2888" y="1746"/>
                </a:lnTo>
                <a:lnTo>
                  <a:pt x="2939" y="1683"/>
                </a:lnTo>
                <a:lnTo>
                  <a:pt x="2992" y="1621"/>
                </a:lnTo>
                <a:lnTo>
                  <a:pt x="3049" y="1565"/>
                </a:lnTo>
                <a:lnTo>
                  <a:pt x="3109" y="1512"/>
                </a:lnTo>
                <a:lnTo>
                  <a:pt x="3173" y="1463"/>
                </a:lnTo>
                <a:lnTo>
                  <a:pt x="3240" y="1418"/>
                </a:lnTo>
                <a:lnTo>
                  <a:pt x="3310" y="1377"/>
                </a:lnTo>
                <a:lnTo>
                  <a:pt x="3382" y="1340"/>
                </a:lnTo>
                <a:lnTo>
                  <a:pt x="3458" y="1306"/>
                </a:lnTo>
                <a:lnTo>
                  <a:pt x="3537" y="1278"/>
                </a:lnTo>
                <a:lnTo>
                  <a:pt x="3619" y="1254"/>
                </a:lnTo>
                <a:lnTo>
                  <a:pt x="3704" y="1235"/>
                </a:lnTo>
                <a:lnTo>
                  <a:pt x="3755" y="1225"/>
                </a:lnTo>
                <a:lnTo>
                  <a:pt x="3808" y="1217"/>
                </a:lnTo>
                <a:lnTo>
                  <a:pt x="3859" y="1210"/>
                </a:lnTo>
                <a:lnTo>
                  <a:pt x="3911" y="1206"/>
                </a:lnTo>
                <a:lnTo>
                  <a:pt x="3964" y="1203"/>
                </a:lnTo>
                <a:lnTo>
                  <a:pt x="4015" y="1201"/>
                </a:lnTo>
                <a:lnTo>
                  <a:pt x="4066" y="1201"/>
                </a:lnTo>
                <a:lnTo>
                  <a:pt x="4117" y="1204"/>
                </a:lnTo>
                <a:lnTo>
                  <a:pt x="4168" y="1207"/>
                </a:lnTo>
                <a:lnTo>
                  <a:pt x="4218" y="1213"/>
                </a:lnTo>
                <a:lnTo>
                  <a:pt x="4269" y="1221"/>
                </a:lnTo>
                <a:lnTo>
                  <a:pt x="4318" y="1231"/>
                </a:lnTo>
                <a:lnTo>
                  <a:pt x="4368" y="1242"/>
                </a:lnTo>
                <a:lnTo>
                  <a:pt x="4416" y="1256"/>
                </a:lnTo>
                <a:lnTo>
                  <a:pt x="4465" y="1272"/>
                </a:lnTo>
                <a:lnTo>
                  <a:pt x="4513" y="1290"/>
                </a:lnTo>
                <a:lnTo>
                  <a:pt x="4560" y="1310"/>
                </a:lnTo>
                <a:lnTo>
                  <a:pt x="4605" y="1332"/>
                </a:lnTo>
                <a:lnTo>
                  <a:pt x="4650" y="1358"/>
                </a:lnTo>
                <a:lnTo>
                  <a:pt x="4692" y="1384"/>
                </a:lnTo>
                <a:lnTo>
                  <a:pt x="4733" y="1411"/>
                </a:lnTo>
                <a:lnTo>
                  <a:pt x="4772" y="1441"/>
                </a:lnTo>
                <a:lnTo>
                  <a:pt x="4810" y="1472"/>
                </a:lnTo>
                <a:lnTo>
                  <a:pt x="4847" y="1505"/>
                </a:lnTo>
                <a:lnTo>
                  <a:pt x="4882" y="1540"/>
                </a:lnTo>
                <a:lnTo>
                  <a:pt x="4917" y="1576"/>
                </a:lnTo>
                <a:lnTo>
                  <a:pt x="4950" y="1614"/>
                </a:lnTo>
                <a:lnTo>
                  <a:pt x="4983" y="1654"/>
                </a:lnTo>
                <a:lnTo>
                  <a:pt x="5015" y="1694"/>
                </a:lnTo>
                <a:lnTo>
                  <a:pt x="5046" y="1736"/>
                </a:lnTo>
                <a:lnTo>
                  <a:pt x="5077" y="1780"/>
                </a:lnTo>
                <a:lnTo>
                  <a:pt x="5108" y="1825"/>
                </a:lnTo>
                <a:lnTo>
                  <a:pt x="5119" y="1841"/>
                </a:lnTo>
                <a:lnTo>
                  <a:pt x="5129" y="1858"/>
                </a:lnTo>
                <a:lnTo>
                  <a:pt x="5140" y="1874"/>
                </a:lnTo>
                <a:lnTo>
                  <a:pt x="5151" y="1891"/>
                </a:lnTo>
                <a:lnTo>
                  <a:pt x="5162" y="1908"/>
                </a:lnTo>
                <a:lnTo>
                  <a:pt x="5173" y="1924"/>
                </a:lnTo>
                <a:lnTo>
                  <a:pt x="5184" y="1942"/>
                </a:lnTo>
                <a:lnTo>
                  <a:pt x="5194" y="1959"/>
                </a:lnTo>
                <a:lnTo>
                  <a:pt x="5204" y="1975"/>
                </a:lnTo>
                <a:lnTo>
                  <a:pt x="5214" y="1992"/>
                </a:lnTo>
                <a:lnTo>
                  <a:pt x="5224" y="2009"/>
                </a:lnTo>
                <a:lnTo>
                  <a:pt x="5234" y="2025"/>
                </a:lnTo>
                <a:lnTo>
                  <a:pt x="5243" y="2042"/>
                </a:lnTo>
                <a:lnTo>
                  <a:pt x="5252" y="2059"/>
                </a:lnTo>
                <a:lnTo>
                  <a:pt x="5263" y="2076"/>
                </a:lnTo>
                <a:lnTo>
                  <a:pt x="5272" y="2093"/>
                </a:lnTo>
                <a:lnTo>
                  <a:pt x="5276" y="2101"/>
                </a:lnTo>
                <a:lnTo>
                  <a:pt x="5281" y="2110"/>
                </a:lnTo>
                <a:lnTo>
                  <a:pt x="5285" y="2120"/>
                </a:lnTo>
                <a:lnTo>
                  <a:pt x="5290" y="2129"/>
                </a:lnTo>
                <a:lnTo>
                  <a:pt x="5294" y="2139"/>
                </a:lnTo>
                <a:lnTo>
                  <a:pt x="5299" y="2148"/>
                </a:lnTo>
                <a:lnTo>
                  <a:pt x="5304" y="2158"/>
                </a:lnTo>
                <a:lnTo>
                  <a:pt x="5308" y="2169"/>
                </a:lnTo>
                <a:lnTo>
                  <a:pt x="5313" y="2179"/>
                </a:lnTo>
                <a:lnTo>
                  <a:pt x="5317" y="2189"/>
                </a:lnTo>
                <a:lnTo>
                  <a:pt x="5322" y="2199"/>
                </a:lnTo>
                <a:lnTo>
                  <a:pt x="5326" y="2210"/>
                </a:lnTo>
                <a:lnTo>
                  <a:pt x="5331" y="2220"/>
                </a:lnTo>
                <a:lnTo>
                  <a:pt x="5335" y="2230"/>
                </a:lnTo>
                <a:lnTo>
                  <a:pt x="5339" y="2241"/>
                </a:lnTo>
                <a:lnTo>
                  <a:pt x="5344" y="2252"/>
                </a:lnTo>
                <a:lnTo>
                  <a:pt x="5348" y="2241"/>
                </a:lnTo>
                <a:lnTo>
                  <a:pt x="5353" y="2230"/>
                </a:lnTo>
                <a:lnTo>
                  <a:pt x="5358" y="2220"/>
                </a:lnTo>
                <a:lnTo>
                  <a:pt x="5362" y="2210"/>
                </a:lnTo>
                <a:lnTo>
                  <a:pt x="5367" y="2199"/>
                </a:lnTo>
                <a:lnTo>
                  <a:pt x="5371" y="2189"/>
                </a:lnTo>
                <a:lnTo>
                  <a:pt x="5376" y="2179"/>
                </a:lnTo>
                <a:lnTo>
                  <a:pt x="5381" y="2169"/>
                </a:lnTo>
                <a:lnTo>
                  <a:pt x="5385" y="2158"/>
                </a:lnTo>
                <a:lnTo>
                  <a:pt x="5390" y="2148"/>
                </a:lnTo>
                <a:lnTo>
                  <a:pt x="5395" y="2139"/>
                </a:lnTo>
                <a:lnTo>
                  <a:pt x="5399" y="2129"/>
                </a:lnTo>
                <a:lnTo>
                  <a:pt x="5404" y="2120"/>
                </a:lnTo>
                <a:lnTo>
                  <a:pt x="5408" y="2110"/>
                </a:lnTo>
                <a:lnTo>
                  <a:pt x="5413" y="2101"/>
                </a:lnTo>
                <a:lnTo>
                  <a:pt x="5418" y="2093"/>
                </a:lnTo>
                <a:close/>
                <a:moveTo>
                  <a:pt x="2432" y="0"/>
                </a:moveTo>
                <a:lnTo>
                  <a:pt x="2183" y="12"/>
                </a:lnTo>
                <a:lnTo>
                  <a:pt x="1942" y="48"/>
                </a:lnTo>
                <a:lnTo>
                  <a:pt x="1708" y="108"/>
                </a:lnTo>
                <a:lnTo>
                  <a:pt x="1486" y="190"/>
                </a:lnTo>
                <a:lnTo>
                  <a:pt x="1273" y="291"/>
                </a:lnTo>
                <a:lnTo>
                  <a:pt x="1073" y="412"/>
                </a:lnTo>
                <a:lnTo>
                  <a:pt x="887" y="551"/>
                </a:lnTo>
                <a:lnTo>
                  <a:pt x="714" y="707"/>
                </a:lnTo>
                <a:lnTo>
                  <a:pt x="557" y="878"/>
                </a:lnTo>
                <a:lnTo>
                  <a:pt x="418" y="1065"/>
                </a:lnTo>
                <a:lnTo>
                  <a:pt x="296" y="1263"/>
                </a:lnTo>
                <a:lnTo>
                  <a:pt x="194" y="1474"/>
                </a:lnTo>
                <a:lnTo>
                  <a:pt x="112" y="1696"/>
                </a:lnTo>
                <a:lnTo>
                  <a:pt x="53" y="1927"/>
                </a:lnTo>
                <a:lnTo>
                  <a:pt x="16" y="2167"/>
                </a:lnTo>
                <a:lnTo>
                  <a:pt x="4" y="2414"/>
                </a:lnTo>
                <a:lnTo>
                  <a:pt x="0" y="7843"/>
                </a:lnTo>
                <a:lnTo>
                  <a:pt x="4" y="7928"/>
                </a:lnTo>
                <a:lnTo>
                  <a:pt x="17" y="8013"/>
                </a:lnTo>
                <a:lnTo>
                  <a:pt x="37" y="8093"/>
                </a:lnTo>
                <a:lnTo>
                  <a:pt x="67" y="8170"/>
                </a:lnTo>
                <a:lnTo>
                  <a:pt x="102" y="8245"/>
                </a:lnTo>
                <a:lnTo>
                  <a:pt x="145" y="8314"/>
                </a:lnTo>
                <a:lnTo>
                  <a:pt x="193" y="8378"/>
                </a:lnTo>
                <a:lnTo>
                  <a:pt x="249" y="8438"/>
                </a:lnTo>
                <a:lnTo>
                  <a:pt x="308" y="8492"/>
                </a:lnTo>
                <a:lnTo>
                  <a:pt x="374" y="8541"/>
                </a:lnTo>
                <a:lnTo>
                  <a:pt x="444" y="8583"/>
                </a:lnTo>
                <a:lnTo>
                  <a:pt x="519" y="8619"/>
                </a:lnTo>
                <a:lnTo>
                  <a:pt x="596" y="8647"/>
                </a:lnTo>
                <a:lnTo>
                  <a:pt x="677" y="8667"/>
                </a:lnTo>
                <a:lnTo>
                  <a:pt x="762" y="8680"/>
                </a:lnTo>
                <a:lnTo>
                  <a:pt x="849" y="8685"/>
                </a:lnTo>
                <a:lnTo>
                  <a:pt x="935" y="8680"/>
                </a:lnTo>
                <a:lnTo>
                  <a:pt x="1020" y="8667"/>
                </a:lnTo>
                <a:lnTo>
                  <a:pt x="1101" y="8647"/>
                </a:lnTo>
                <a:lnTo>
                  <a:pt x="1180" y="8619"/>
                </a:lnTo>
                <a:lnTo>
                  <a:pt x="1253" y="8583"/>
                </a:lnTo>
                <a:lnTo>
                  <a:pt x="1323" y="8541"/>
                </a:lnTo>
                <a:lnTo>
                  <a:pt x="1389" y="8492"/>
                </a:lnTo>
                <a:lnTo>
                  <a:pt x="1450" y="8438"/>
                </a:lnTo>
                <a:lnTo>
                  <a:pt x="1504" y="8378"/>
                </a:lnTo>
                <a:lnTo>
                  <a:pt x="1553" y="8314"/>
                </a:lnTo>
                <a:lnTo>
                  <a:pt x="1595" y="8245"/>
                </a:lnTo>
                <a:lnTo>
                  <a:pt x="1632" y="8170"/>
                </a:lnTo>
                <a:lnTo>
                  <a:pt x="1660" y="8093"/>
                </a:lnTo>
                <a:lnTo>
                  <a:pt x="1680" y="8013"/>
                </a:lnTo>
                <a:lnTo>
                  <a:pt x="1693" y="7928"/>
                </a:lnTo>
                <a:lnTo>
                  <a:pt x="1698" y="7843"/>
                </a:lnTo>
                <a:lnTo>
                  <a:pt x="2746" y="12542"/>
                </a:lnTo>
                <a:lnTo>
                  <a:pt x="5161" y="12542"/>
                </a:lnTo>
                <a:lnTo>
                  <a:pt x="4870" y="10071"/>
                </a:lnTo>
                <a:lnTo>
                  <a:pt x="4869" y="10069"/>
                </a:lnTo>
                <a:lnTo>
                  <a:pt x="4869" y="10068"/>
                </a:lnTo>
                <a:lnTo>
                  <a:pt x="4869" y="10067"/>
                </a:lnTo>
                <a:lnTo>
                  <a:pt x="4869" y="10068"/>
                </a:lnTo>
                <a:lnTo>
                  <a:pt x="4869" y="10069"/>
                </a:lnTo>
                <a:lnTo>
                  <a:pt x="4869" y="10070"/>
                </a:lnTo>
                <a:lnTo>
                  <a:pt x="4869" y="10071"/>
                </a:lnTo>
                <a:lnTo>
                  <a:pt x="4869" y="10072"/>
                </a:lnTo>
                <a:lnTo>
                  <a:pt x="4869" y="10073"/>
                </a:lnTo>
                <a:lnTo>
                  <a:pt x="4869" y="10074"/>
                </a:lnTo>
                <a:lnTo>
                  <a:pt x="4869" y="10073"/>
                </a:lnTo>
                <a:lnTo>
                  <a:pt x="4869" y="10072"/>
                </a:lnTo>
                <a:lnTo>
                  <a:pt x="4870" y="10071"/>
                </a:lnTo>
                <a:lnTo>
                  <a:pt x="4872" y="10020"/>
                </a:lnTo>
                <a:lnTo>
                  <a:pt x="4879" y="9972"/>
                </a:lnTo>
                <a:lnTo>
                  <a:pt x="4892" y="9926"/>
                </a:lnTo>
                <a:lnTo>
                  <a:pt x="4908" y="9880"/>
                </a:lnTo>
                <a:lnTo>
                  <a:pt x="4928" y="9837"/>
                </a:lnTo>
                <a:lnTo>
                  <a:pt x="4952" y="9796"/>
                </a:lnTo>
                <a:lnTo>
                  <a:pt x="4979" y="9758"/>
                </a:lnTo>
                <a:lnTo>
                  <a:pt x="5011" y="9721"/>
                </a:lnTo>
                <a:lnTo>
                  <a:pt x="5045" y="9688"/>
                </a:lnTo>
                <a:lnTo>
                  <a:pt x="5082" y="9659"/>
                </a:lnTo>
                <a:lnTo>
                  <a:pt x="5122" y="9634"/>
                </a:lnTo>
                <a:lnTo>
                  <a:pt x="5163" y="9612"/>
                </a:lnTo>
                <a:lnTo>
                  <a:pt x="5208" y="9595"/>
                </a:lnTo>
                <a:lnTo>
                  <a:pt x="5254" y="9582"/>
                </a:lnTo>
                <a:lnTo>
                  <a:pt x="5302" y="9574"/>
                </a:lnTo>
                <a:lnTo>
                  <a:pt x="5351" y="9572"/>
                </a:lnTo>
                <a:lnTo>
                  <a:pt x="5400" y="9574"/>
                </a:lnTo>
                <a:lnTo>
                  <a:pt x="5449" y="9582"/>
                </a:lnTo>
                <a:lnTo>
                  <a:pt x="5495" y="9595"/>
                </a:lnTo>
                <a:lnTo>
                  <a:pt x="5539" y="9612"/>
                </a:lnTo>
                <a:lnTo>
                  <a:pt x="5581" y="9634"/>
                </a:lnTo>
                <a:lnTo>
                  <a:pt x="5620" y="9659"/>
                </a:lnTo>
                <a:lnTo>
                  <a:pt x="5658" y="9688"/>
                </a:lnTo>
                <a:lnTo>
                  <a:pt x="5692" y="9721"/>
                </a:lnTo>
                <a:lnTo>
                  <a:pt x="5723" y="9758"/>
                </a:lnTo>
                <a:lnTo>
                  <a:pt x="5751" y="9796"/>
                </a:lnTo>
                <a:lnTo>
                  <a:pt x="5775" y="9837"/>
                </a:lnTo>
                <a:lnTo>
                  <a:pt x="5795" y="9880"/>
                </a:lnTo>
                <a:lnTo>
                  <a:pt x="5811" y="9926"/>
                </a:lnTo>
                <a:lnTo>
                  <a:pt x="5824" y="9972"/>
                </a:lnTo>
                <a:lnTo>
                  <a:pt x="5831" y="10020"/>
                </a:lnTo>
                <a:lnTo>
                  <a:pt x="5834" y="10071"/>
                </a:lnTo>
                <a:lnTo>
                  <a:pt x="5834" y="10072"/>
                </a:lnTo>
                <a:lnTo>
                  <a:pt x="5834" y="10073"/>
                </a:lnTo>
                <a:lnTo>
                  <a:pt x="5834" y="10074"/>
                </a:lnTo>
                <a:lnTo>
                  <a:pt x="5834" y="10073"/>
                </a:lnTo>
                <a:lnTo>
                  <a:pt x="5834" y="10072"/>
                </a:lnTo>
                <a:lnTo>
                  <a:pt x="5834" y="10071"/>
                </a:lnTo>
                <a:lnTo>
                  <a:pt x="5834" y="10070"/>
                </a:lnTo>
                <a:lnTo>
                  <a:pt x="5834" y="10069"/>
                </a:lnTo>
                <a:lnTo>
                  <a:pt x="5834" y="10068"/>
                </a:lnTo>
                <a:lnTo>
                  <a:pt x="5834" y="10067"/>
                </a:lnTo>
                <a:lnTo>
                  <a:pt x="5834" y="10068"/>
                </a:lnTo>
                <a:lnTo>
                  <a:pt x="5834" y="10069"/>
                </a:lnTo>
                <a:lnTo>
                  <a:pt x="5834" y="10071"/>
                </a:lnTo>
                <a:lnTo>
                  <a:pt x="5544" y="12542"/>
                </a:lnTo>
                <a:lnTo>
                  <a:pt x="7958" y="12542"/>
                </a:lnTo>
                <a:lnTo>
                  <a:pt x="9006" y="7843"/>
                </a:lnTo>
                <a:lnTo>
                  <a:pt x="9010" y="7928"/>
                </a:lnTo>
                <a:lnTo>
                  <a:pt x="9023" y="8013"/>
                </a:lnTo>
                <a:lnTo>
                  <a:pt x="9043" y="8093"/>
                </a:lnTo>
                <a:lnTo>
                  <a:pt x="9072" y="8170"/>
                </a:lnTo>
                <a:lnTo>
                  <a:pt x="9108" y="8245"/>
                </a:lnTo>
                <a:lnTo>
                  <a:pt x="9150" y="8314"/>
                </a:lnTo>
                <a:lnTo>
                  <a:pt x="9199" y="8378"/>
                </a:lnTo>
                <a:lnTo>
                  <a:pt x="9254" y="8438"/>
                </a:lnTo>
                <a:lnTo>
                  <a:pt x="9314" y="8492"/>
                </a:lnTo>
                <a:lnTo>
                  <a:pt x="9380" y="8541"/>
                </a:lnTo>
                <a:lnTo>
                  <a:pt x="9450" y="8583"/>
                </a:lnTo>
                <a:lnTo>
                  <a:pt x="9524" y="8619"/>
                </a:lnTo>
                <a:lnTo>
                  <a:pt x="9602" y="8647"/>
                </a:lnTo>
                <a:lnTo>
                  <a:pt x="9683" y="8667"/>
                </a:lnTo>
                <a:lnTo>
                  <a:pt x="9768" y="8680"/>
                </a:lnTo>
                <a:lnTo>
                  <a:pt x="9855" y="8685"/>
                </a:lnTo>
                <a:lnTo>
                  <a:pt x="9941" y="8680"/>
                </a:lnTo>
                <a:lnTo>
                  <a:pt x="10026" y="8667"/>
                </a:lnTo>
                <a:lnTo>
                  <a:pt x="10107" y="8647"/>
                </a:lnTo>
                <a:lnTo>
                  <a:pt x="10184" y="8619"/>
                </a:lnTo>
                <a:lnTo>
                  <a:pt x="10258" y="8583"/>
                </a:lnTo>
                <a:lnTo>
                  <a:pt x="10329" y="8541"/>
                </a:lnTo>
                <a:lnTo>
                  <a:pt x="10394" y="8492"/>
                </a:lnTo>
                <a:lnTo>
                  <a:pt x="10454" y="8438"/>
                </a:lnTo>
                <a:lnTo>
                  <a:pt x="10509" y="8378"/>
                </a:lnTo>
                <a:lnTo>
                  <a:pt x="10558" y="8314"/>
                </a:lnTo>
                <a:lnTo>
                  <a:pt x="10601" y="8245"/>
                </a:lnTo>
                <a:lnTo>
                  <a:pt x="10636" y="8170"/>
                </a:lnTo>
                <a:lnTo>
                  <a:pt x="10666" y="8093"/>
                </a:lnTo>
                <a:lnTo>
                  <a:pt x="10686" y="8013"/>
                </a:lnTo>
                <a:lnTo>
                  <a:pt x="10699" y="7928"/>
                </a:lnTo>
                <a:lnTo>
                  <a:pt x="10704" y="7843"/>
                </a:lnTo>
                <a:lnTo>
                  <a:pt x="10701" y="2409"/>
                </a:lnTo>
                <a:lnTo>
                  <a:pt x="10688" y="2162"/>
                </a:lnTo>
                <a:lnTo>
                  <a:pt x="10651" y="1922"/>
                </a:lnTo>
                <a:lnTo>
                  <a:pt x="10592" y="1692"/>
                </a:lnTo>
                <a:lnTo>
                  <a:pt x="10510" y="1470"/>
                </a:lnTo>
                <a:lnTo>
                  <a:pt x="10408" y="1259"/>
                </a:lnTo>
                <a:lnTo>
                  <a:pt x="10285" y="1061"/>
                </a:lnTo>
                <a:lnTo>
                  <a:pt x="10146" y="875"/>
                </a:lnTo>
                <a:lnTo>
                  <a:pt x="9989" y="704"/>
                </a:lnTo>
                <a:lnTo>
                  <a:pt x="9816" y="549"/>
                </a:lnTo>
                <a:lnTo>
                  <a:pt x="9629" y="410"/>
                </a:lnTo>
                <a:lnTo>
                  <a:pt x="9429" y="290"/>
                </a:lnTo>
                <a:lnTo>
                  <a:pt x="9217" y="189"/>
                </a:lnTo>
                <a:lnTo>
                  <a:pt x="8994" y="107"/>
                </a:lnTo>
                <a:lnTo>
                  <a:pt x="8761" y="48"/>
                </a:lnTo>
                <a:lnTo>
                  <a:pt x="8520" y="12"/>
                </a:lnTo>
                <a:lnTo>
                  <a:pt x="8272" y="0"/>
                </a:lnTo>
                <a:lnTo>
                  <a:pt x="243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10353675" y="6115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3490913" y="838200"/>
            <a:ext cx="534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Calories In = Calories Out</a:t>
            </a:r>
          </a:p>
        </p:txBody>
      </p:sp>
      <p:pic>
        <p:nvPicPr>
          <p:cNvPr id="35849" name="Picture 14" descr="walk the 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180975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0" name="Picture 18" descr="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6172201"/>
            <a:ext cx="428625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51" name="Group 21"/>
          <p:cNvGrpSpPr>
            <a:grpSpLocks/>
          </p:cNvGrpSpPr>
          <p:nvPr/>
        </p:nvGrpSpPr>
        <p:grpSpPr bwMode="auto">
          <a:xfrm>
            <a:off x="2362200" y="0"/>
            <a:ext cx="7696200" cy="609600"/>
            <a:chOff x="528" y="0"/>
            <a:chExt cx="4848" cy="384"/>
          </a:xfrm>
        </p:grpSpPr>
        <p:pic>
          <p:nvPicPr>
            <p:cNvPr id="35852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8"/>
            <a:stretch>
              <a:fillRect/>
            </a:stretch>
          </p:blipFill>
          <p:spPr bwMode="auto">
            <a:xfrm>
              <a:off x="528" y="0"/>
              <a:ext cx="446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53" name="Picture 23" descr="lg_colo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84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3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ChooseMyPlate.gov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endParaRPr lang="en-US" dirty="0"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Team Nutrition links to materials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http://www.fns.usda.gov/tn/myplate</a:t>
            </a:r>
            <a:endParaRPr lang="en-US" dirty="0" smtClean="0"/>
          </a:p>
          <a:p>
            <a:pPr marL="0" indent="0" algn="ctr">
              <a:buNone/>
            </a:pPr>
            <a:r>
              <a:rPr lang="en-US"/>
              <a:t>Link to song: </a:t>
            </a:r>
            <a:r>
              <a:rPr lang="en-US">
                <a:hlinkClick r:id="rId5"/>
              </a:rPr>
              <a:t>http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www.fns.usda.gov/multimedia/music/alivewithfive.mp3</a:t>
            </a:r>
            <a:endParaRPr lang="en-US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01" y="2039166"/>
            <a:ext cx="6754168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Balanced Energy Physical Activity Toolkit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38797" y="3305437"/>
            <a:ext cx="5676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Balanced Energy Physical Activity Toolkit </a:t>
            </a:r>
            <a:endParaRPr lang="en-US" dirty="0"/>
          </a:p>
        </p:txBody>
      </p:sp>
      <p:pic>
        <p:nvPicPr>
          <p:cNvPr id="5" name="Content Placeholder 4" descr="bepa-toolkit-activity-cards.pdf - Adobe Reader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6" y="1317522"/>
            <a:ext cx="7118555" cy="5397910"/>
          </a:xfrm>
        </p:spPr>
      </p:pic>
    </p:spTree>
    <p:extLst>
      <p:ext uri="{BB962C8B-B14F-4D97-AF65-F5344CB8AC3E}">
        <p14:creationId xmlns:p14="http://schemas.microsoft.com/office/powerpoint/2010/main" val="39055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BAM Body and Mind</a:t>
            </a:r>
            <a:endParaRPr lang="en-US" dirty="0"/>
          </a:p>
        </p:txBody>
      </p:sp>
      <p:pic>
        <p:nvPicPr>
          <p:cNvPr id="4" name="Content Placeholder 3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48666" y="1825625"/>
            <a:ext cx="46946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Train Like an Astronaut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Video example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https://youtu.be/-</a:t>
            </a:r>
            <a:r>
              <a:rPr lang="en-US" dirty="0" smtClean="0">
                <a:hlinkClick r:id="rId4"/>
              </a:rPr>
              <a:t>iszszmF0Sk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337" y="2971800"/>
            <a:ext cx="6791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ChooseMyPlate.gov</a:t>
            </a:r>
            <a:endParaRPr lang="en-US" dirty="0"/>
          </a:p>
        </p:txBody>
      </p:sp>
      <p:pic>
        <p:nvPicPr>
          <p:cNvPr id="1026" name="Picture 2" descr="MyPlate magenta logo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24" y="1506448"/>
            <a:ext cx="47864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6/6d/USDA_Food_Pyrami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4" y="1741129"/>
            <a:ext cx="5213469" cy="40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795863" y="331412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67" y="1618089"/>
            <a:ext cx="8345065" cy="2162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ChooseMyPlate.gov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>
                <a:hlinkClick r:id="rId5"/>
              </a:rPr>
              <a:t>Portion Distortion Quiz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97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191000" y="838200"/>
            <a:ext cx="35052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/>
              <a:t>COFFEE</a:t>
            </a:r>
            <a:br>
              <a:rPr lang="en-US" altLang="en-US" sz="4000" b="1"/>
            </a:br>
            <a:r>
              <a:rPr lang="en-US" altLang="en-US" smtClean="0"/>
              <a:t>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562600"/>
            <a:ext cx="3365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17" descr="coffe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1"/>
            <a:ext cx="1885950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 descr="coffees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1"/>
            <a:ext cx="1885950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895850" y="22621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895600" y="1752600"/>
            <a:ext cx="298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20 Years Ago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Coffee</a:t>
            </a:r>
            <a:br>
              <a:rPr lang="en-US" altLang="en-US" sz="1800" b="1">
                <a:solidFill>
                  <a:srgbClr val="FFFFFF"/>
                </a:solidFill>
              </a:rPr>
            </a:br>
            <a:r>
              <a:rPr lang="en-US" altLang="en-US" sz="1800" b="1">
                <a:solidFill>
                  <a:srgbClr val="FFFFFF"/>
                </a:solidFill>
              </a:rPr>
              <a:t>(with whole milk and sugar)</a:t>
            </a:r>
            <a:r>
              <a:rPr lang="en-US" altLang="en-US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6019800" y="1752601"/>
            <a:ext cx="3429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Today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Mocha Coffee</a:t>
            </a:r>
            <a:br>
              <a:rPr lang="en-US" altLang="en-US" sz="1800" b="1">
                <a:solidFill>
                  <a:srgbClr val="FFFFFF"/>
                </a:solidFill>
              </a:rPr>
            </a:br>
            <a:r>
              <a:rPr lang="en-US" altLang="en-US" sz="1800" b="1">
                <a:solidFill>
                  <a:srgbClr val="FFFFFF"/>
                </a:solidFill>
              </a:rPr>
              <a:t>(with steamed whole milk and mocha syrup)</a:t>
            </a:r>
            <a:br>
              <a:rPr lang="en-US" altLang="en-US" sz="1800" b="1">
                <a:solidFill>
                  <a:srgbClr val="FFFFFF"/>
                </a:solidFill>
              </a:rPr>
            </a:b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3048000" y="5410201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45 calories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         8 ounces</a:t>
            </a:r>
            <a:endParaRPr lang="en-US" altLang="en-US" sz="2000" b="1">
              <a:solidFill>
                <a:srgbClr val="FFFFFF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705601" y="5410201"/>
            <a:ext cx="2536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</a:rPr>
              <a:t>How many calories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</a:rPr>
              <a:t>are in today's coffee?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1524000" y="5334000"/>
            <a:ext cx="1600200" cy="15240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23167 h 21600"/>
              <a:gd name="T4" fmla="*/ 0 w 21600"/>
              <a:gd name="T5" fmla="*/ 762000 h 21600"/>
              <a:gd name="T6" fmla="*/ 234326 w 21600"/>
              <a:gd name="T7" fmla="*/ 1300833 h 21600"/>
              <a:gd name="T8" fmla="*/ 800100 w 21600"/>
              <a:gd name="T9" fmla="*/ 1524000 h 21600"/>
              <a:gd name="T10" fmla="*/ 1365874 w 21600"/>
              <a:gd name="T11" fmla="*/ 1300833 h 21600"/>
              <a:gd name="T12" fmla="*/ 1600200 w 21600"/>
              <a:gd name="T13" fmla="*/ 762000 h 21600"/>
              <a:gd name="T14" fmla="*/ 1365874 w 21600"/>
              <a:gd name="T15" fmla="*/ 2231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200" y="10800"/>
                </a:moveTo>
                <a:cubicBezTo>
                  <a:pt x="4200" y="14445"/>
                  <a:pt x="7155" y="17400"/>
                  <a:pt x="10800" y="17400"/>
                </a:cubicBezTo>
                <a:cubicBezTo>
                  <a:pt x="14445" y="17400"/>
                  <a:pt x="17400" y="14445"/>
                  <a:pt x="17400" y="10800"/>
                </a:cubicBezTo>
                <a:cubicBezTo>
                  <a:pt x="17400" y="7155"/>
                  <a:pt x="14445" y="4200"/>
                  <a:pt x="10800" y="4200"/>
                </a:cubicBezTo>
                <a:cubicBezTo>
                  <a:pt x="7155" y="4200"/>
                  <a:pt x="4200" y="7155"/>
                  <a:pt x="42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614488" y="5849938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33" name="Freeform 13"/>
          <p:cNvSpPr>
            <a:spLocks noEditPoints="1"/>
          </p:cNvSpPr>
          <p:nvPr/>
        </p:nvSpPr>
        <p:spPr bwMode="auto">
          <a:xfrm>
            <a:off x="10210800" y="6323014"/>
            <a:ext cx="457200" cy="534987"/>
          </a:xfrm>
          <a:custGeom>
            <a:avLst/>
            <a:gdLst>
              <a:gd name="T0" fmla="*/ 234281 w 10704"/>
              <a:gd name="T1" fmla="*/ 84245 h 12542"/>
              <a:gd name="T2" fmla="*/ 237954 w 10704"/>
              <a:gd name="T3" fmla="*/ 78529 h 12542"/>
              <a:gd name="T4" fmla="*/ 248034 w 10704"/>
              <a:gd name="T5" fmla="*/ 65690 h 12542"/>
              <a:gd name="T6" fmla="*/ 261788 w 10704"/>
              <a:gd name="T7" fmla="*/ 55879 h 12542"/>
              <a:gd name="T8" fmla="*/ 278532 w 10704"/>
              <a:gd name="T9" fmla="*/ 51485 h 12542"/>
              <a:gd name="T10" fmla="*/ 296129 w 10704"/>
              <a:gd name="T11" fmla="*/ 52253 h 12542"/>
              <a:gd name="T12" fmla="*/ 321074 w 10704"/>
              <a:gd name="T13" fmla="*/ 62405 h 12542"/>
              <a:gd name="T14" fmla="*/ 338671 w 10704"/>
              <a:gd name="T15" fmla="*/ 83562 h 12542"/>
              <a:gd name="T16" fmla="*/ 346232 w 10704"/>
              <a:gd name="T17" fmla="*/ 114744 h 12542"/>
              <a:gd name="T18" fmla="*/ 344395 w 10704"/>
              <a:gd name="T19" fmla="*/ 147205 h 12542"/>
              <a:gd name="T20" fmla="*/ 339013 w 10704"/>
              <a:gd name="T21" fmla="*/ 171902 h 12542"/>
              <a:gd name="T22" fmla="*/ 329659 w 10704"/>
              <a:gd name="T23" fmla="*/ 194595 h 12542"/>
              <a:gd name="T24" fmla="*/ 325473 w 10704"/>
              <a:gd name="T25" fmla="*/ 202444 h 12542"/>
              <a:gd name="T26" fmla="*/ 321714 w 10704"/>
              <a:gd name="T27" fmla="*/ 208032 h 12542"/>
              <a:gd name="T28" fmla="*/ 284554 w 10704"/>
              <a:gd name="T29" fmla="*/ 249535 h 12542"/>
              <a:gd name="T30" fmla="*/ 235135 w 10704"/>
              <a:gd name="T31" fmla="*/ 287968 h 12542"/>
              <a:gd name="T32" fmla="*/ 183538 w 10704"/>
              <a:gd name="T33" fmla="*/ 259901 h 12542"/>
              <a:gd name="T34" fmla="*/ 140270 w 10704"/>
              <a:gd name="T35" fmla="*/ 214942 h 12542"/>
              <a:gd name="T36" fmla="*/ 131983 w 10704"/>
              <a:gd name="T37" fmla="*/ 203851 h 12542"/>
              <a:gd name="T38" fmla="*/ 128652 w 10704"/>
              <a:gd name="T39" fmla="*/ 198093 h 12542"/>
              <a:gd name="T40" fmla="*/ 119554 w 10704"/>
              <a:gd name="T41" fmla="*/ 177661 h 12542"/>
              <a:gd name="T42" fmla="*/ 113147 w 10704"/>
              <a:gd name="T43" fmla="*/ 154243 h 12542"/>
              <a:gd name="T44" fmla="*/ 110157 w 10704"/>
              <a:gd name="T45" fmla="*/ 122848 h 12542"/>
              <a:gd name="T46" fmla="*/ 114898 w 10704"/>
              <a:gd name="T47" fmla="*/ 90729 h 12542"/>
              <a:gd name="T48" fmla="*/ 130232 w 10704"/>
              <a:gd name="T49" fmla="*/ 66756 h 12542"/>
              <a:gd name="T50" fmla="*/ 154578 w 10704"/>
              <a:gd name="T51" fmla="*/ 53490 h 12542"/>
              <a:gd name="T52" fmla="*/ 173671 w 10704"/>
              <a:gd name="T53" fmla="*/ 51229 h 12542"/>
              <a:gd name="T54" fmla="*/ 190714 w 10704"/>
              <a:gd name="T55" fmla="*/ 54258 h 12542"/>
              <a:gd name="T56" fmla="*/ 205450 w 10704"/>
              <a:gd name="T57" fmla="*/ 62789 h 12542"/>
              <a:gd name="T58" fmla="*/ 216854 w 10704"/>
              <a:gd name="T59" fmla="*/ 75927 h 12542"/>
              <a:gd name="T60" fmla="*/ 221424 w 10704"/>
              <a:gd name="T61" fmla="*/ 82837 h 12542"/>
              <a:gd name="T62" fmla="*/ 224799 w 10704"/>
              <a:gd name="T63" fmla="*/ 88553 h 12542"/>
              <a:gd name="T64" fmla="*/ 226550 w 10704"/>
              <a:gd name="T65" fmla="*/ 92051 h 12542"/>
              <a:gd name="T66" fmla="*/ 228045 w 10704"/>
              <a:gd name="T67" fmla="*/ 95591 h 12542"/>
              <a:gd name="T68" fmla="*/ 229625 w 10704"/>
              <a:gd name="T69" fmla="*/ 92947 h 12542"/>
              <a:gd name="T70" fmla="*/ 231205 w 10704"/>
              <a:gd name="T71" fmla="*/ 89619 h 12542"/>
              <a:gd name="T72" fmla="*/ 45831 w 10704"/>
              <a:gd name="T73" fmla="*/ 17574 h 12542"/>
              <a:gd name="T74" fmla="*/ 2264 w 10704"/>
              <a:gd name="T75" fmla="*/ 82197 h 12542"/>
              <a:gd name="T76" fmla="*/ 4357 w 10704"/>
              <a:gd name="T77" fmla="*/ 351696 h 12542"/>
              <a:gd name="T78" fmla="*/ 25457 w 10704"/>
              <a:gd name="T79" fmla="*/ 368843 h 12542"/>
              <a:gd name="T80" fmla="*/ 53519 w 10704"/>
              <a:gd name="T81" fmla="*/ 366113 h 12542"/>
              <a:gd name="T82" fmla="*/ 70904 w 10704"/>
              <a:gd name="T83" fmla="*/ 345212 h 12542"/>
              <a:gd name="T84" fmla="*/ 207970 w 10704"/>
              <a:gd name="T85" fmla="*/ 429457 h 12542"/>
              <a:gd name="T86" fmla="*/ 207970 w 10704"/>
              <a:gd name="T87" fmla="*/ 429713 h 12542"/>
              <a:gd name="T88" fmla="*/ 210490 w 10704"/>
              <a:gd name="T89" fmla="*/ 419604 h 12542"/>
              <a:gd name="T90" fmla="*/ 222449 w 10704"/>
              <a:gd name="T91" fmla="*/ 409281 h 12542"/>
              <a:gd name="T92" fmla="*/ 238381 w 10704"/>
              <a:gd name="T93" fmla="*/ 410944 h 12542"/>
              <a:gd name="T94" fmla="*/ 248205 w 10704"/>
              <a:gd name="T95" fmla="*/ 423400 h 12542"/>
              <a:gd name="T96" fmla="*/ 249188 w 10704"/>
              <a:gd name="T97" fmla="*/ 429628 h 12542"/>
              <a:gd name="T98" fmla="*/ 249188 w 10704"/>
              <a:gd name="T99" fmla="*/ 429585 h 12542"/>
              <a:gd name="T100" fmla="*/ 389030 w 10704"/>
              <a:gd name="T101" fmla="*/ 351696 h 12542"/>
              <a:gd name="T102" fmla="*/ 410130 w 10704"/>
              <a:gd name="T103" fmla="*/ 368843 h 12542"/>
              <a:gd name="T104" fmla="*/ 438150 w 10704"/>
              <a:gd name="T105" fmla="*/ 366113 h 12542"/>
              <a:gd name="T106" fmla="*/ 455577 w 10704"/>
              <a:gd name="T107" fmla="*/ 345212 h 12542"/>
              <a:gd name="T108" fmla="*/ 448914 w 10704"/>
              <a:gd name="T109" fmla="*/ 62704 h 12542"/>
              <a:gd name="T110" fmla="*/ 393686 w 10704"/>
              <a:gd name="T111" fmla="*/ 8062 h 125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704" h="12542">
                <a:moveTo>
                  <a:pt x="5418" y="2093"/>
                </a:moveTo>
                <a:lnTo>
                  <a:pt x="5426" y="2076"/>
                </a:lnTo>
                <a:lnTo>
                  <a:pt x="5436" y="2059"/>
                </a:lnTo>
                <a:lnTo>
                  <a:pt x="5446" y="2042"/>
                </a:lnTo>
                <a:lnTo>
                  <a:pt x="5455" y="2025"/>
                </a:lnTo>
                <a:lnTo>
                  <a:pt x="5465" y="2009"/>
                </a:lnTo>
                <a:lnTo>
                  <a:pt x="5475" y="1992"/>
                </a:lnTo>
                <a:lnTo>
                  <a:pt x="5485" y="1975"/>
                </a:lnTo>
                <a:lnTo>
                  <a:pt x="5495" y="1959"/>
                </a:lnTo>
                <a:lnTo>
                  <a:pt x="5505" y="1942"/>
                </a:lnTo>
                <a:lnTo>
                  <a:pt x="5516" y="1924"/>
                </a:lnTo>
                <a:lnTo>
                  <a:pt x="5527" y="1908"/>
                </a:lnTo>
                <a:lnTo>
                  <a:pt x="5537" y="1891"/>
                </a:lnTo>
                <a:lnTo>
                  <a:pt x="5549" y="1874"/>
                </a:lnTo>
                <a:lnTo>
                  <a:pt x="5560" y="1858"/>
                </a:lnTo>
                <a:lnTo>
                  <a:pt x="5571" y="1841"/>
                </a:lnTo>
                <a:lnTo>
                  <a:pt x="5583" y="1825"/>
                </a:lnTo>
                <a:lnTo>
                  <a:pt x="5612" y="1780"/>
                </a:lnTo>
                <a:lnTo>
                  <a:pt x="5644" y="1736"/>
                </a:lnTo>
                <a:lnTo>
                  <a:pt x="5674" y="1694"/>
                </a:lnTo>
                <a:lnTo>
                  <a:pt x="5706" y="1654"/>
                </a:lnTo>
                <a:lnTo>
                  <a:pt x="5739" y="1614"/>
                </a:lnTo>
                <a:lnTo>
                  <a:pt x="5772" y="1576"/>
                </a:lnTo>
                <a:lnTo>
                  <a:pt x="5807" y="1540"/>
                </a:lnTo>
                <a:lnTo>
                  <a:pt x="5843" y="1505"/>
                </a:lnTo>
                <a:lnTo>
                  <a:pt x="5879" y="1472"/>
                </a:lnTo>
                <a:lnTo>
                  <a:pt x="5918" y="1441"/>
                </a:lnTo>
                <a:lnTo>
                  <a:pt x="5957" y="1411"/>
                </a:lnTo>
                <a:lnTo>
                  <a:pt x="5997" y="1384"/>
                </a:lnTo>
                <a:lnTo>
                  <a:pt x="6040" y="1358"/>
                </a:lnTo>
                <a:lnTo>
                  <a:pt x="6083" y="1332"/>
                </a:lnTo>
                <a:lnTo>
                  <a:pt x="6129" y="1310"/>
                </a:lnTo>
                <a:lnTo>
                  <a:pt x="6177" y="1290"/>
                </a:lnTo>
                <a:lnTo>
                  <a:pt x="6225" y="1272"/>
                </a:lnTo>
                <a:lnTo>
                  <a:pt x="6272" y="1256"/>
                </a:lnTo>
                <a:lnTo>
                  <a:pt x="6322" y="1242"/>
                </a:lnTo>
                <a:lnTo>
                  <a:pt x="6370" y="1231"/>
                </a:lnTo>
                <a:lnTo>
                  <a:pt x="6421" y="1221"/>
                </a:lnTo>
                <a:lnTo>
                  <a:pt x="6471" y="1213"/>
                </a:lnTo>
                <a:lnTo>
                  <a:pt x="6521" y="1207"/>
                </a:lnTo>
                <a:lnTo>
                  <a:pt x="6573" y="1204"/>
                </a:lnTo>
                <a:lnTo>
                  <a:pt x="6623" y="1201"/>
                </a:lnTo>
                <a:lnTo>
                  <a:pt x="6675" y="1201"/>
                </a:lnTo>
                <a:lnTo>
                  <a:pt x="6726" y="1203"/>
                </a:lnTo>
                <a:lnTo>
                  <a:pt x="6778" y="1206"/>
                </a:lnTo>
                <a:lnTo>
                  <a:pt x="6829" y="1210"/>
                </a:lnTo>
                <a:lnTo>
                  <a:pt x="6882" y="1217"/>
                </a:lnTo>
                <a:lnTo>
                  <a:pt x="6933" y="1225"/>
                </a:lnTo>
                <a:lnTo>
                  <a:pt x="6986" y="1235"/>
                </a:lnTo>
                <a:lnTo>
                  <a:pt x="7070" y="1254"/>
                </a:lnTo>
                <a:lnTo>
                  <a:pt x="7152" y="1278"/>
                </a:lnTo>
                <a:lnTo>
                  <a:pt x="7231" y="1306"/>
                </a:lnTo>
                <a:lnTo>
                  <a:pt x="7306" y="1340"/>
                </a:lnTo>
                <a:lnTo>
                  <a:pt x="7379" y="1377"/>
                </a:lnTo>
                <a:lnTo>
                  <a:pt x="7450" y="1418"/>
                </a:lnTo>
                <a:lnTo>
                  <a:pt x="7517" y="1463"/>
                </a:lnTo>
                <a:lnTo>
                  <a:pt x="7580" y="1512"/>
                </a:lnTo>
                <a:lnTo>
                  <a:pt x="7641" y="1565"/>
                </a:lnTo>
                <a:lnTo>
                  <a:pt x="7698" y="1621"/>
                </a:lnTo>
                <a:lnTo>
                  <a:pt x="7751" y="1683"/>
                </a:lnTo>
                <a:lnTo>
                  <a:pt x="7801" y="1746"/>
                </a:lnTo>
                <a:lnTo>
                  <a:pt x="7847" y="1813"/>
                </a:lnTo>
                <a:lnTo>
                  <a:pt x="7890" y="1884"/>
                </a:lnTo>
                <a:lnTo>
                  <a:pt x="7929" y="1959"/>
                </a:lnTo>
                <a:lnTo>
                  <a:pt x="7965" y="2036"/>
                </a:lnTo>
                <a:lnTo>
                  <a:pt x="7999" y="2127"/>
                </a:lnTo>
                <a:lnTo>
                  <a:pt x="8029" y="2220"/>
                </a:lnTo>
                <a:lnTo>
                  <a:pt x="8054" y="2314"/>
                </a:lnTo>
                <a:lnTo>
                  <a:pt x="8073" y="2407"/>
                </a:lnTo>
                <a:lnTo>
                  <a:pt x="8088" y="2501"/>
                </a:lnTo>
                <a:lnTo>
                  <a:pt x="8099" y="2596"/>
                </a:lnTo>
                <a:lnTo>
                  <a:pt x="8106" y="2690"/>
                </a:lnTo>
                <a:lnTo>
                  <a:pt x="8109" y="2785"/>
                </a:lnTo>
                <a:lnTo>
                  <a:pt x="8110" y="2880"/>
                </a:lnTo>
                <a:lnTo>
                  <a:pt x="8107" y="2975"/>
                </a:lnTo>
                <a:lnTo>
                  <a:pt x="8102" y="3070"/>
                </a:lnTo>
                <a:lnTo>
                  <a:pt x="8095" y="3166"/>
                </a:lnTo>
                <a:lnTo>
                  <a:pt x="8086" y="3261"/>
                </a:lnTo>
                <a:lnTo>
                  <a:pt x="8075" y="3355"/>
                </a:lnTo>
                <a:lnTo>
                  <a:pt x="8063" y="3451"/>
                </a:lnTo>
                <a:lnTo>
                  <a:pt x="8050" y="3546"/>
                </a:lnTo>
                <a:lnTo>
                  <a:pt x="8039" y="3616"/>
                </a:lnTo>
                <a:lnTo>
                  <a:pt x="8026" y="3685"/>
                </a:lnTo>
                <a:lnTo>
                  <a:pt x="8012" y="3756"/>
                </a:lnTo>
                <a:lnTo>
                  <a:pt x="7996" y="3825"/>
                </a:lnTo>
                <a:lnTo>
                  <a:pt x="7978" y="3893"/>
                </a:lnTo>
                <a:lnTo>
                  <a:pt x="7958" y="3962"/>
                </a:lnTo>
                <a:lnTo>
                  <a:pt x="7937" y="4030"/>
                </a:lnTo>
                <a:lnTo>
                  <a:pt x="7914" y="4098"/>
                </a:lnTo>
                <a:lnTo>
                  <a:pt x="7890" y="4165"/>
                </a:lnTo>
                <a:lnTo>
                  <a:pt x="7864" y="4232"/>
                </a:lnTo>
                <a:lnTo>
                  <a:pt x="7837" y="4299"/>
                </a:lnTo>
                <a:lnTo>
                  <a:pt x="7810" y="4366"/>
                </a:lnTo>
                <a:lnTo>
                  <a:pt x="7781" y="4431"/>
                </a:lnTo>
                <a:lnTo>
                  <a:pt x="7750" y="4497"/>
                </a:lnTo>
                <a:lnTo>
                  <a:pt x="7718" y="4562"/>
                </a:lnTo>
                <a:lnTo>
                  <a:pt x="7687" y="4627"/>
                </a:lnTo>
                <a:lnTo>
                  <a:pt x="7677" y="4644"/>
                </a:lnTo>
                <a:lnTo>
                  <a:pt x="7668" y="4661"/>
                </a:lnTo>
                <a:lnTo>
                  <a:pt x="7659" y="4678"/>
                </a:lnTo>
                <a:lnTo>
                  <a:pt x="7649" y="4695"/>
                </a:lnTo>
                <a:lnTo>
                  <a:pt x="7640" y="4712"/>
                </a:lnTo>
                <a:lnTo>
                  <a:pt x="7630" y="4729"/>
                </a:lnTo>
                <a:lnTo>
                  <a:pt x="7620" y="4746"/>
                </a:lnTo>
                <a:lnTo>
                  <a:pt x="7610" y="4763"/>
                </a:lnTo>
                <a:lnTo>
                  <a:pt x="7600" y="4779"/>
                </a:lnTo>
                <a:lnTo>
                  <a:pt x="7589" y="4796"/>
                </a:lnTo>
                <a:lnTo>
                  <a:pt x="7577" y="4813"/>
                </a:lnTo>
                <a:lnTo>
                  <a:pt x="7566" y="4829"/>
                </a:lnTo>
                <a:lnTo>
                  <a:pt x="7555" y="4845"/>
                </a:lnTo>
                <a:lnTo>
                  <a:pt x="7544" y="4861"/>
                </a:lnTo>
                <a:lnTo>
                  <a:pt x="7532" y="4877"/>
                </a:lnTo>
                <a:lnTo>
                  <a:pt x="7521" y="4893"/>
                </a:lnTo>
                <a:lnTo>
                  <a:pt x="7405" y="5039"/>
                </a:lnTo>
                <a:lnTo>
                  <a:pt x="7286" y="5182"/>
                </a:lnTo>
                <a:lnTo>
                  <a:pt x="7166" y="5322"/>
                </a:lnTo>
                <a:lnTo>
                  <a:pt x="7044" y="5458"/>
                </a:lnTo>
                <a:lnTo>
                  <a:pt x="6919" y="5592"/>
                </a:lnTo>
                <a:lnTo>
                  <a:pt x="6792" y="5722"/>
                </a:lnTo>
                <a:lnTo>
                  <a:pt x="6662" y="5850"/>
                </a:lnTo>
                <a:lnTo>
                  <a:pt x="6528" y="5973"/>
                </a:lnTo>
                <a:lnTo>
                  <a:pt x="6393" y="6093"/>
                </a:lnTo>
                <a:lnTo>
                  <a:pt x="6253" y="6211"/>
                </a:lnTo>
                <a:lnTo>
                  <a:pt x="6111" y="6325"/>
                </a:lnTo>
                <a:lnTo>
                  <a:pt x="5965" y="6437"/>
                </a:lnTo>
                <a:lnTo>
                  <a:pt x="5815" y="6544"/>
                </a:lnTo>
                <a:lnTo>
                  <a:pt x="5662" y="6648"/>
                </a:lnTo>
                <a:lnTo>
                  <a:pt x="5505" y="6751"/>
                </a:lnTo>
                <a:lnTo>
                  <a:pt x="5344" y="6849"/>
                </a:lnTo>
                <a:lnTo>
                  <a:pt x="5184" y="6751"/>
                </a:lnTo>
                <a:lnTo>
                  <a:pt x="5027" y="6648"/>
                </a:lnTo>
                <a:lnTo>
                  <a:pt x="4873" y="6544"/>
                </a:lnTo>
                <a:lnTo>
                  <a:pt x="4725" y="6437"/>
                </a:lnTo>
                <a:lnTo>
                  <a:pt x="4578" y="6325"/>
                </a:lnTo>
                <a:lnTo>
                  <a:pt x="4436" y="6211"/>
                </a:lnTo>
                <a:lnTo>
                  <a:pt x="4297" y="6093"/>
                </a:lnTo>
                <a:lnTo>
                  <a:pt x="4161" y="5973"/>
                </a:lnTo>
                <a:lnTo>
                  <a:pt x="4027" y="5850"/>
                </a:lnTo>
                <a:lnTo>
                  <a:pt x="3897" y="5722"/>
                </a:lnTo>
                <a:lnTo>
                  <a:pt x="3770" y="5592"/>
                </a:lnTo>
                <a:lnTo>
                  <a:pt x="3645" y="5458"/>
                </a:lnTo>
                <a:lnTo>
                  <a:pt x="3523" y="5322"/>
                </a:lnTo>
                <a:lnTo>
                  <a:pt x="3403" y="5182"/>
                </a:lnTo>
                <a:lnTo>
                  <a:pt x="3284" y="5039"/>
                </a:lnTo>
                <a:lnTo>
                  <a:pt x="3169" y="4893"/>
                </a:lnTo>
                <a:lnTo>
                  <a:pt x="3157" y="4877"/>
                </a:lnTo>
                <a:lnTo>
                  <a:pt x="3145" y="4861"/>
                </a:lnTo>
                <a:lnTo>
                  <a:pt x="3134" y="4845"/>
                </a:lnTo>
                <a:lnTo>
                  <a:pt x="3123" y="4829"/>
                </a:lnTo>
                <a:lnTo>
                  <a:pt x="3111" y="4813"/>
                </a:lnTo>
                <a:lnTo>
                  <a:pt x="3100" y="4796"/>
                </a:lnTo>
                <a:lnTo>
                  <a:pt x="3090" y="4779"/>
                </a:lnTo>
                <a:lnTo>
                  <a:pt x="3079" y="4763"/>
                </a:lnTo>
                <a:lnTo>
                  <a:pt x="3069" y="4746"/>
                </a:lnTo>
                <a:lnTo>
                  <a:pt x="3059" y="4729"/>
                </a:lnTo>
                <a:lnTo>
                  <a:pt x="3050" y="4712"/>
                </a:lnTo>
                <a:lnTo>
                  <a:pt x="3040" y="4695"/>
                </a:lnTo>
                <a:lnTo>
                  <a:pt x="3031" y="4678"/>
                </a:lnTo>
                <a:lnTo>
                  <a:pt x="3021" y="4661"/>
                </a:lnTo>
                <a:lnTo>
                  <a:pt x="3012" y="4644"/>
                </a:lnTo>
                <a:lnTo>
                  <a:pt x="3004" y="4627"/>
                </a:lnTo>
                <a:lnTo>
                  <a:pt x="2971" y="4562"/>
                </a:lnTo>
                <a:lnTo>
                  <a:pt x="2940" y="4497"/>
                </a:lnTo>
                <a:lnTo>
                  <a:pt x="2909" y="4431"/>
                </a:lnTo>
                <a:lnTo>
                  <a:pt x="2880" y="4366"/>
                </a:lnTo>
                <a:lnTo>
                  <a:pt x="2852" y="4299"/>
                </a:lnTo>
                <a:lnTo>
                  <a:pt x="2824" y="4232"/>
                </a:lnTo>
                <a:lnTo>
                  <a:pt x="2799" y="4165"/>
                </a:lnTo>
                <a:lnTo>
                  <a:pt x="2775" y="4098"/>
                </a:lnTo>
                <a:lnTo>
                  <a:pt x="2752" y="4030"/>
                </a:lnTo>
                <a:lnTo>
                  <a:pt x="2730" y="3962"/>
                </a:lnTo>
                <a:lnTo>
                  <a:pt x="2711" y="3893"/>
                </a:lnTo>
                <a:lnTo>
                  <a:pt x="2693" y="3825"/>
                </a:lnTo>
                <a:lnTo>
                  <a:pt x="2677" y="3756"/>
                </a:lnTo>
                <a:lnTo>
                  <a:pt x="2663" y="3685"/>
                </a:lnTo>
                <a:lnTo>
                  <a:pt x="2649" y="3616"/>
                </a:lnTo>
                <a:lnTo>
                  <a:pt x="2639" y="3546"/>
                </a:lnTo>
                <a:lnTo>
                  <a:pt x="2626" y="3451"/>
                </a:lnTo>
                <a:lnTo>
                  <a:pt x="2614" y="3355"/>
                </a:lnTo>
                <a:lnTo>
                  <a:pt x="2603" y="3261"/>
                </a:lnTo>
                <a:lnTo>
                  <a:pt x="2594" y="3166"/>
                </a:lnTo>
                <a:lnTo>
                  <a:pt x="2587" y="3070"/>
                </a:lnTo>
                <a:lnTo>
                  <a:pt x="2582" y="2975"/>
                </a:lnTo>
                <a:lnTo>
                  <a:pt x="2579" y="2880"/>
                </a:lnTo>
                <a:lnTo>
                  <a:pt x="2580" y="2785"/>
                </a:lnTo>
                <a:lnTo>
                  <a:pt x="2583" y="2690"/>
                </a:lnTo>
                <a:lnTo>
                  <a:pt x="2590" y="2596"/>
                </a:lnTo>
                <a:lnTo>
                  <a:pt x="2601" y="2501"/>
                </a:lnTo>
                <a:lnTo>
                  <a:pt x="2616" y="2407"/>
                </a:lnTo>
                <a:lnTo>
                  <a:pt x="2635" y="2314"/>
                </a:lnTo>
                <a:lnTo>
                  <a:pt x="2660" y="2220"/>
                </a:lnTo>
                <a:lnTo>
                  <a:pt x="2690" y="2127"/>
                </a:lnTo>
                <a:lnTo>
                  <a:pt x="2725" y="2036"/>
                </a:lnTo>
                <a:lnTo>
                  <a:pt x="2760" y="1959"/>
                </a:lnTo>
                <a:lnTo>
                  <a:pt x="2799" y="1884"/>
                </a:lnTo>
                <a:lnTo>
                  <a:pt x="2842" y="1813"/>
                </a:lnTo>
                <a:lnTo>
                  <a:pt x="2888" y="1746"/>
                </a:lnTo>
                <a:lnTo>
                  <a:pt x="2939" y="1683"/>
                </a:lnTo>
                <a:lnTo>
                  <a:pt x="2992" y="1621"/>
                </a:lnTo>
                <a:lnTo>
                  <a:pt x="3049" y="1565"/>
                </a:lnTo>
                <a:lnTo>
                  <a:pt x="3109" y="1512"/>
                </a:lnTo>
                <a:lnTo>
                  <a:pt x="3173" y="1463"/>
                </a:lnTo>
                <a:lnTo>
                  <a:pt x="3240" y="1418"/>
                </a:lnTo>
                <a:lnTo>
                  <a:pt x="3310" y="1377"/>
                </a:lnTo>
                <a:lnTo>
                  <a:pt x="3382" y="1340"/>
                </a:lnTo>
                <a:lnTo>
                  <a:pt x="3458" y="1306"/>
                </a:lnTo>
                <a:lnTo>
                  <a:pt x="3537" y="1278"/>
                </a:lnTo>
                <a:lnTo>
                  <a:pt x="3619" y="1254"/>
                </a:lnTo>
                <a:lnTo>
                  <a:pt x="3704" y="1235"/>
                </a:lnTo>
                <a:lnTo>
                  <a:pt x="3755" y="1225"/>
                </a:lnTo>
                <a:lnTo>
                  <a:pt x="3808" y="1217"/>
                </a:lnTo>
                <a:lnTo>
                  <a:pt x="3859" y="1210"/>
                </a:lnTo>
                <a:lnTo>
                  <a:pt x="3911" y="1206"/>
                </a:lnTo>
                <a:lnTo>
                  <a:pt x="3964" y="1203"/>
                </a:lnTo>
                <a:lnTo>
                  <a:pt x="4015" y="1201"/>
                </a:lnTo>
                <a:lnTo>
                  <a:pt x="4066" y="1201"/>
                </a:lnTo>
                <a:lnTo>
                  <a:pt x="4117" y="1204"/>
                </a:lnTo>
                <a:lnTo>
                  <a:pt x="4168" y="1207"/>
                </a:lnTo>
                <a:lnTo>
                  <a:pt x="4218" y="1213"/>
                </a:lnTo>
                <a:lnTo>
                  <a:pt x="4269" y="1221"/>
                </a:lnTo>
                <a:lnTo>
                  <a:pt x="4318" y="1231"/>
                </a:lnTo>
                <a:lnTo>
                  <a:pt x="4368" y="1242"/>
                </a:lnTo>
                <a:lnTo>
                  <a:pt x="4416" y="1256"/>
                </a:lnTo>
                <a:lnTo>
                  <a:pt x="4465" y="1272"/>
                </a:lnTo>
                <a:lnTo>
                  <a:pt x="4513" y="1290"/>
                </a:lnTo>
                <a:lnTo>
                  <a:pt x="4560" y="1310"/>
                </a:lnTo>
                <a:lnTo>
                  <a:pt x="4605" y="1332"/>
                </a:lnTo>
                <a:lnTo>
                  <a:pt x="4650" y="1358"/>
                </a:lnTo>
                <a:lnTo>
                  <a:pt x="4692" y="1384"/>
                </a:lnTo>
                <a:lnTo>
                  <a:pt x="4733" y="1411"/>
                </a:lnTo>
                <a:lnTo>
                  <a:pt x="4772" y="1441"/>
                </a:lnTo>
                <a:lnTo>
                  <a:pt x="4810" y="1472"/>
                </a:lnTo>
                <a:lnTo>
                  <a:pt x="4847" y="1505"/>
                </a:lnTo>
                <a:lnTo>
                  <a:pt x="4882" y="1540"/>
                </a:lnTo>
                <a:lnTo>
                  <a:pt x="4917" y="1576"/>
                </a:lnTo>
                <a:lnTo>
                  <a:pt x="4950" y="1614"/>
                </a:lnTo>
                <a:lnTo>
                  <a:pt x="4983" y="1654"/>
                </a:lnTo>
                <a:lnTo>
                  <a:pt x="5015" y="1694"/>
                </a:lnTo>
                <a:lnTo>
                  <a:pt x="5046" y="1736"/>
                </a:lnTo>
                <a:lnTo>
                  <a:pt x="5077" y="1780"/>
                </a:lnTo>
                <a:lnTo>
                  <a:pt x="5108" y="1825"/>
                </a:lnTo>
                <a:lnTo>
                  <a:pt x="5119" y="1841"/>
                </a:lnTo>
                <a:lnTo>
                  <a:pt x="5129" y="1858"/>
                </a:lnTo>
                <a:lnTo>
                  <a:pt x="5140" y="1874"/>
                </a:lnTo>
                <a:lnTo>
                  <a:pt x="5151" y="1891"/>
                </a:lnTo>
                <a:lnTo>
                  <a:pt x="5162" y="1908"/>
                </a:lnTo>
                <a:lnTo>
                  <a:pt x="5173" y="1924"/>
                </a:lnTo>
                <a:lnTo>
                  <a:pt x="5184" y="1942"/>
                </a:lnTo>
                <a:lnTo>
                  <a:pt x="5194" y="1959"/>
                </a:lnTo>
                <a:lnTo>
                  <a:pt x="5204" y="1975"/>
                </a:lnTo>
                <a:lnTo>
                  <a:pt x="5214" y="1992"/>
                </a:lnTo>
                <a:lnTo>
                  <a:pt x="5224" y="2009"/>
                </a:lnTo>
                <a:lnTo>
                  <a:pt x="5234" y="2025"/>
                </a:lnTo>
                <a:lnTo>
                  <a:pt x="5243" y="2042"/>
                </a:lnTo>
                <a:lnTo>
                  <a:pt x="5252" y="2059"/>
                </a:lnTo>
                <a:lnTo>
                  <a:pt x="5263" y="2076"/>
                </a:lnTo>
                <a:lnTo>
                  <a:pt x="5272" y="2093"/>
                </a:lnTo>
                <a:lnTo>
                  <a:pt x="5276" y="2101"/>
                </a:lnTo>
                <a:lnTo>
                  <a:pt x="5281" y="2110"/>
                </a:lnTo>
                <a:lnTo>
                  <a:pt x="5285" y="2120"/>
                </a:lnTo>
                <a:lnTo>
                  <a:pt x="5290" y="2129"/>
                </a:lnTo>
                <a:lnTo>
                  <a:pt x="5294" y="2139"/>
                </a:lnTo>
                <a:lnTo>
                  <a:pt x="5299" y="2148"/>
                </a:lnTo>
                <a:lnTo>
                  <a:pt x="5304" y="2158"/>
                </a:lnTo>
                <a:lnTo>
                  <a:pt x="5308" y="2169"/>
                </a:lnTo>
                <a:lnTo>
                  <a:pt x="5313" y="2179"/>
                </a:lnTo>
                <a:lnTo>
                  <a:pt x="5317" y="2189"/>
                </a:lnTo>
                <a:lnTo>
                  <a:pt x="5322" y="2199"/>
                </a:lnTo>
                <a:lnTo>
                  <a:pt x="5326" y="2210"/>
                </a:lnTo>
                <a:lnTo>
                  <a:pt x="5331" y="2220"/>
                </a:lnTo>
                <a:lnTo>
                  <a:pt x="5335" y="2230"/>
                </a:lnTo>
                <a:lnTo>
                  <a:pt x="5339" y="2241"/>
                </a:lnTo>
                <a:lnTo>
                  <a:pt x="5344" y="2252"/>
                </a:lnTo>
                <a:lnTo>
                  <a:pt x="5348" y="2241"/>
                </a:lnTo>
                <a:lnTo>
                  <a:pt x="5353" y="2230"/>
                </a:lnTo>
                <a:lnTo>
                  <a:pt x="5358" y="2220"/>
                </a:lnTo>
                <a:lnTo>
                  <a:pt x="5362" y="2210"/>
                </a:lnTo>
                <a:lnTo>
                  <a:pt x="5367" y="2199"/>
                </a:lnTo>
                <a:lnTo>
                  <a:pt x="5371" y="2189"/>
                </a:lnTo>
                <a:lnTo>
                  <a:pt x="5376" y="2179"/>
                </a:lnTo>
                <a:lnTo>
                  <a:pt x="5381" y="2169"/>
                </a:lnTo>
                <a:lnTo>
                  <a:pt x="5385" y="2158"/>
                </a:lnTo>
                <a:lnTo>
                  <a:pt x="5390" y="2148"/>
                </a:lnTo>
                <a:lnTo>
                  <a:pt x="5395" y="2139"/>
                </a:lnTo>
                <a:lnTo>
                  <a:pt x="5399" y="2129"/>
                </a:lnTo>
                <a:lnTo>
                  <a:pt x="5404" y="2120"/>
                </a:lnTo>
                <a:lnTo>
                  <a:pt x="5408" y="2110"/>
                </a:lnTo>
                <a:lnTo>
                  <a:pt x="5413" y="2101"/>
                </a:lnTo>
                <a:lnTo>
                  <a:pt x="5418" y="2093"/>
                </a:lnTo>
                <a:close/>
                <a:moveTo>
                  <a:pt x="2432" y="0"/>
                </a:moveTo>
                <a:lnTo>
                  <a:pt x="2183" y="12"/>
                </a:lnTo>
                <a:lnTo>
                  <a:pt x="1942" y="48"/>
                </a:lnTo>
                <a:lnTo>
                  <a:pt x="1708" y="108"/>
                </a:lnTo>
                <a:lnTo>
                  <a:pt x="1486" y="190"/>
                </a:lnTo>
                <a:lnTo>
                  <a:pt x="1273" y="291"/>
                </a:lnTo>
                <a:lnTo>
                  <a:pt x="1073" y="412"/>
                </a:lnTo>
                <a:lnTo>
                  <a:pt x="887" y="551"/>
                </a:lnTo>
                <a:lnTo>
                  <a:pt x="714" y="707"/>
                </a:lnTo>
                <a:lnTo>
                  <a:pt x="557" y="878"/>
                </a:lnTo>
                <a:lnTo>
                  <a:pt x="418" y="1065"/>
                </a:lnTo>
                <a:lnTo>
                  <a:pt x="296" y="1263"/>
                </a:lnTo>
                <a:lnTo>
                  <a:pt x="194" y="1474"/>
                </a:lnTo>
                <a:lnTo>
                  <a:pt x="112" y="1696"/>
                </a:lnTo>
                <a:lnTo>
                  <a:pt x="53" y="1927"/>
                </a:lnTo>
                <a:lnTo>
                  <a:pt x="16" y="2167"/>
                </a:lnTo>
                <a:lnTo>
                  <a:pt x="4" y="2414"/>
                </a:lnTo>
                <a:lnTo>
                  <a:pt x="0" y="7843"/>
                </a:lnTo>
                <a:lnTo>
                  <a:pt x="4" y="7928"/>
                </a:lnTo>
                <a:lnTo>
                  <a:pt x="17" y="8013"/>
                </a:lnTo>
                <a:lnTo>
                  <a:pt x="37" y="8093"/>
                </a:lnTo>
                <a:lnTo>
                  <a:pt x="67" y="8170"/>
                </a:lnTo>
                <a:lnTo>
                  <a:pt x="102" y="8245"/>
                </a:lnTo>
                <a:lnTo>
                  <a:pt x="145" y="8314"/>
                </a:lnTo>
                <a:lnTo>
                  <a:pt x="193" y="8378"/>
                </a:lnTo>
                <a:lnTo>
                  <a:pt x="249" y="8438"/>
                </a:lnTo>
                <a:lnTo>
                  <a:pt x="308" y="8492"/>
                </a:lnTo>
                <a:lnTo>
                  <a:pt x="374" y="8541"/>
                </a:lnTo>
                <a:lnTo>
                  <a:pt x="444" y="8583"/>
                </a:lnTo>
                <a:lnTo>
                  <a:pt x="519" y="8619"/>
                </a:lnTo>
                <a:lnTo>
                  <a:pt x="596" y="8647"/>
                </a:lnTo>
                <a:lnTo>
                  <a:pt x="677" y="8667"/>
                </a:lnTo>
                <a:lnTo>
                  <a:pt x="762" y="8680"/>
                </a:lnTo>
                <a:lnTo>
                  <a:pt x="849" y="8685"/>
                </a:lnTo>
                <a:lnTo>
                  <a:pt x="935" y="8680"/>
                </a:lnTo>
                <a:lnTo>
                  <a:pt x="1020" y="8667"/>
                </a:lnTo>
                <a:lnTo>
                  <a:pt x="1101" y="8647"/>
                </a:lnTo>
                <a:lnTo>
                  <a:pt x="1180" y="8619"/>
                </a:lnTo>
                <a:lnTo>
                  <a:pt x="1253" y="8583"/>
                </a:lnTo>
                <a:lnTo>
                  <a:pt x="1323" y="8541"/>
                </a:lnTo>
                <a:lnTo>
                  <a:pt x="1389" y="8492"/>
                </a:lnTo>
                <a:lnTo>
                  <a:pt x="1450" y="8438"/>
                </a:lnTo>
                <a:lnTo>
                  <a:pt x="1504" y="8378"/>
                </a:lnTo>
                <a:lnTo>
                  <a:pt x="1553" y="8314"/>
                </a:lnTo>
                <a:lnTo>
                  <a:pt x="1595" y="8245"/>
                </a:lnTo>
                <a:lnTo>
                  <a:pt x="1632" y="8170"/>
                </a:lnTo>
                <a:lnTo>
                  <a:pt x="1660" y="8093"/>
                </a:lnTo>
                <a:lnTo>
                  <a:pt x="1680" y="8013"/>
                </a:lnTo>
                <a:lnTo>
                  <a:pt x="1693" y="7928"/>
                </a:lnTo>
                <a:lnTo>
                  <a:pt x="1698" y="7843"/>
                </a:lnTo>
                <a:lnTo>
                  <a:pt x="2746" y="12542"/>
                </a:lnTo>
                <a:lnTo>
                  <a:pt x="5161" y="12542"/>
                </a:lnTo>
                <a:lnTo>
                  <a:pt x="4870" y="10071"/>
                </a:lnTo>
                <a:lnTo>
                  <a:pt x="4869" y="10069"/>
                </a:lnTo>
                <a:lnTo>
                  <a:pt x="4869" y="10068"/>
                </a:lnTo>
                <a:lnTo>
                  <a:pt x="4869" y="10067"/>
                </a:lnTo>
                <a:lnTo>
                  <a:pt x="4869" y="10068"/>
                </a:lnTo>
                <a:lnTo>
                  <a:pt x="4869" y="10069"/>
                </a:lnTo>
                <a:lnTo>
                  <a:pt x="4869" y="10070"/>
                </a:lnTo>
                <a:lnTo>
                  <a:pt x="4869" y="10071"/>
                </a:lnTo>
                <a:lnTo>
                  <a:pt x="4869" y="10072"/>
                </a:lnTo>
                <a:lnTo>
                  <a:pt x="4869" y="10073"/>
                </a:lnTo>
                <a:lnTo>
                  <a:pt x="4869" y="10074"/>
                </a:lnTo>
                <a:lnTo>
                  <a:pt x="4869" y="10073"/>
                </a:lnTo>
                <a:lnTo>
                  <a:pt x="4869" y="10072"/>
                </a:lnTo>
                <a:lnTo>
                  <a:pt x="4870" y="10071"/>
                </a:lnTo>
                <a:lnTo>
                  <a:pt x="4872" y="10020"/>
                </a:lnTo>
                <a:lnTo>
                  <a:pt x="4879" y="9972"/>
                </a:lnTo>
                <a:lnTo>
                  <a:pt x="4892" y="9926"/>
                </a:lnTo>
                <a:lnTo>
                  <a:pt x="4908" y="9880"/>
                </a:lnTo>
                <a:lnTo>
                  <a:pt x="4928" y="9837"/>
                </a:lnTo>
                <a:lnTo>
                  <a:pt x="4952" y="9796"/>
                </a:lnTo>
                <a:lnTo>
                  <a:pt x="4979" y="9758"/>
                </a:lnTo>
                <a:lnTo>
                  <a:pt x="5011" y="9721"/>
                </a:lnTo>
                <a:lnTo>
                  <a:pt x="5045" y="9688"/>
                </a:lnTo>
                <a:lnTo>
                  <a:pt x="5082" y="9659"/>
                </a:lnTo>
                <a:lnTo>
                  <a:pt x="5122" y="9634"/>
                </a:lnTo>
                <a:lnTo>
                  <a:pt x="5163" y="9612"/>
                </a:lnTo>
                <a:lnTo>
                  <a:pt x="5208" y="9595"/>
                </a:lnTo>
                <a:lnTo>
                  <a:pt x="5254" y="9582"/>
                </a:lnTo>
                <a:lnTo>
                  <a:pt x="5302" y="9574"/>
                </a:lnTo>
                <a:lnTo>
                  <a:pt x="5351" y="9572"/>
                </a:lnTo>
                <a:lnTo>
                  <a:pt x="5400" y="9574"/>
                </a:lnTo>
                <a:lnTo>
                  <a:pt x="5449" y="9582"/>
                </a:lnTo>
                <a:lnTo>
                  <a:pt x="5495" y="9595"/>
                </a:lnTo>
                <a:lnTo>
                  <a:pt x="5539" y="9612"/>
                </a:lnTo>
                <a:lnTo>
                  <a:pt x="5581" y="9634"/>
                </a:lnTo>
                <a:lnTo>
                  <a:pt x="5620" y="9659"/>
                </a:lnTo>
                <a:lnTo>
                  <a:pt x="5658" y="9688"/>
                </a:lnTo>
                <a:lnTo>
                  <a:pt x="5692" y="9721"/>
                </a:lnTo>
                <a:lnTo>
                  <a:pt x="5723" y="9758"/>
                </a:lnTo>
                <a:lnTo>
                  <a:pt x="5751" y="9796"/>
                </a:lnTo>
                <a:lnTo>
                  <a:pt x="5775" y="9837"/>
                </a:lnTo>
                <a:lnTo>
                  <a:pt x="5795" y="9880"/>
                </a:lnTo>
                <a:lnTo>
                  <a:pt x="5811" y="9926"/>
                </a:lnTo>
                <a:lnTo>
                  <a:pt x="5824" y="9972"/>
                </a:lnTo>
                <a:lnTo>
                  <a:pt x="5831" y="10020"/>
                </a:lnTo>
                <a:lnTo>
                  <a:pt x="5834" y="10071"/>
                </a:lnTo>
                <a:lnTo>
                  <a:pt x="5834" y="10072"/>
                </a:lnTo>
                <a:lnTo>
                  <a:pt x="5834" y="10073"/>
                </a:lnTo>
                <a:lnTo>
                  <a:pt x="5834" y="10074"/>
                </a:lnTo>
                <a:lnTo>
                  <a:pt x="5834" y="10073"/>
                </a:lnTo>
                <a:lnTo>
                  <a:pt x="5834" y="10072"/>
                </a:lnTo>
                <a:lnTo>
                  <a:pt x="5834" y="10071"/>
                </a:lnTo>
                <a:lnTo>
                  <a:pt x="5834" y="10070"/>
                </a:lnTo>
                <a:lnTo>
                  <a:pt x="5834" y="10069"/>
                </a:lnTo>
                <a:lnTo>
                  <a:pt x="5834" y="10068"/>
                </a:lnTo>
                <a:lnTo>
                  <a:pt x="5834" y="10067"/>
                </a:lnTo>
                <a:lnTo>
                  <a:pt x="5834" y="10068"/>
                </a:lnTo>
                <a:lnTo>
                  <a:pt x="5834" y="10069"/>
                </a:lnTo>
                <a:lnTo>
                  <a:pt x="5834" y="10071"/>
                </a:lnTo>
                <a:lnTo>
                  <a:pt x="5544" y="12542"/>
                </a:lnTo>
                <a:lnTo>
                  <a:pt x="7958" y="12542"/>
                </a:lnTo>
                <a:lnTo>
                  <a:pt x="9006" y="7843"/>
                </a:lnTo>
                <a:lnTo>
                  <a:pt x="9010" y="7928"/>
                </a:lnTo>
                <a:lnTo>
                  <a:pt x="9023" y="8013"/>
                </a:lnTo>
                <a:lnTo>
                  <a:pt x="9043" y="8093"/>
                </a:lnTo>
                <a:lnTo>
                  <a:pt x="9072" y="8170"/>
                </a:lnTo>
                <a:lnTo>
                  <a:pt x="9108" y="8245"/>
                </a:lnTo>
                <a:lnTo>
                  <a:pt x="9150" y="8314"/>
                </a:lnTo>
                <a:lnTo>
                  <a:pt x="9199" y="8378"/>
                </a:lnTo>
                <a:lnTo>
                  <a:pt x="9254" y="8438"/>
                </a:lnTo>
                <a:lnTo>
                  <a:pt x="9314" y="8492"/>
                </a:lnTo>
                <a:lnTo>
                  <a:pt x="9380" y="8541"/>
                </a:lnTo>
                <a:lnTo>
                  <a:pt x="9450" y="8583"/>
                </a:lnTo>
                <a:lnTo>
                  <a:pt x="9524" y="8619"/>
                </a:lnTo>
                <a:lnTo>
                  <a:pt x="9602" y="8647"/>
                </a:lnTo>
                <a:lnTo>
                  <a:pt x="9683" y="8667"/>
                </a:lnTo>
                <a:lnTo>
                  <a:pt x="9768" y="8680"/>
                </a:lnTo>
                <a:lnTo>
                  <a:pt x="9855" y="8685"/>
                </a:lnTo>
                <a:lnTo>
                  <a:pt x="9941" y="8680"/>
                </a:lnTo>
                <a:lnTo>
                  <a:pt x="10026" y="8667"/>
                </a:lnTo>
                <a:lnTo>
                  <a:pt x="10107" y="8647"/>
                </a:lnTo>
                <a:lnTo>
                  <a:pt x="10184" y="8619"/>
                </a:lnTo>
                <a:lnTo>
                  <a:pt x="10258" y="8583"/>
                </a:lnTo>
                <a:lnTo>
                  <a:pt x="10329" y="8541"/>
                </a:lnTo>
                <a:lnTo>
                  <a:pt x="10394" y="8492"/>
                </a:lnTo>
                <a:lnTo>
                  <a:pt x="10454" y="8438"/>
                </a:lnTo>
                <a:lnTo>
                  <a:pt x="10509" y="8378"/>
                </a:lnTo>
                <a:lnTo>
                  <a:pt x="10558" y="8314"/>
                </a:lnTo>
                <a:lnTo>
                  <a:pt x="10601" y="8245"/>
                </a:lnTo>
                <a:lnTo>
                  <a:pt x="10636" y="8170"/>
                </a:lnTo>
                <a:lnTo>
                  <a:pt x="10666" y="8093"/>
                </a:lnTo>
                <a:lnTo>
                  <a:pt x="10686" y="8013"/>
                </a:lnTo>
                <a:lnTo>
                  <a:pt x="10699" y="7928"/>
                </a:lnTo>
                <a:lnTo>
                  <a:pt x="10704" y="7843"/>
                </a:lnTo>
                <a:lnTo>
                  <a:pt x="10701" y="2409"/>
                </a:lnTo>
                <a:lnTo>
                  <a:pt x="10688" y="2162"/>
                </a:lnTo>
                <a:lnTo>
                  <a:pt x="10651" y="1922"/>
                </a:lnTo>
                <a:lnTo>
                  <a:pt x="10592" y="1692"/>
                </a:lnTo>
                <a:lnTo>
                  <a:pt x="10510" y="1470"/>
                </a:lnTo>
                <a:lnTo>
                  <a:pt x="10408" y="1259"/>
                </a:lnTo>
                <a:lnTo>
                  <a:pt x="10285" y="1061"/>
                </a:lnTo>
                <a:lnTo>
                  <a:pt x="10146" y="875"/>
                </a:lnTo>
                <a:lnTo>
                  <a:pt x="9989" y="704"/>
                </a:lnTo>
                <a:lnTo>
                  <a:pt x="9816" y="549"/>
                </a:lnTo>
                <a:lnTo>
                  <a:pt x="9629" y="410"/>
                </a:lnTo>
                <a:lnTo>
                  <a:pt x="9429" y="290"/>
                </a:lnTo>
                <a:lnTo>
                  <a:pt x="9217" y="189"/>
                </a:lnTo>
                <a:lnTo>
                  <a:pt x="8994" y="107"/>
                </a:lnTo>
                <a:lnTo>
                  <a:pt x="8761" y="48"/>
                </a:lnTo>
                <a:lnTo>
                  <a:pt x="8520" y="12"/>
                </a:lnTo>
                <a:lnTo>
                  <a:pt x="8272" y="0"/>
                </a:lnTo>
                <a:lnTo>
                  <a:pt x="243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0353675" y="6115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5135" name="Group 31"/>
          <p:cNvGrpSpPr>
            <a:grpSpLocks/>
          </p:cNvGrpSpPr>
          <p:nvPr/>
        </p:nvGrpSpPr>
        <p:grpSpPr bwMode="auto">
          <a:xfrm>
            <a:off x="2362200" y="0"/>
            <a:ext cx="7696200" cy="609600"/>
            <a:chOff x="528" y="0"/>
            <a:chExt cx="4848" cy="384"/>
          </a:xfrm>
        </p:grpSpPr>
        <p:pic>
          <p:nvPicPr>
            <p:cNvPr id="5136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8"/>
            <a:stretch>
              <a:fillRect/>
            </a:stretch>
          </p:blipFill>
          <p:spPr bwMode="auto">
            <a:xfrm>
              <a:off x="528" y="0"/>
              <a:ext cx="446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7" name="Picture 33" descr="lg_colo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84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11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685800"/>
            <a:ext cx="38862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/>
              <a:t>COFFEE</a:t>
            </a:r>
            <a:br>
              <a:rPr lang="en-US" altLang="en-US" b="1" smtClean="0"/>
            </a:br>
            <a:r>
              <a:rPr lang="en-US" altLang="en-US" smtClean="0"/>
              <a:t> </a:t>
            </a:r>
          </a:p>
        </p:txBody>
      </p:sp>
      <p:pic>
        <p:nvPicPr>
          <p:cNvPr id="7171" name="Picture 17" descr="coffe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201"/>
            <a:ext cx="1885950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offees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1"/>
            <a:ext cx="1885950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895850" y="22621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19400" y="1371600"/>
            <a:ext cx="298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20 Years Ago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Coffee</a:t>
            </a:r>
            <a:br>
              <a:rPr lang="en-US" altLang="en-US" sz="1800" b="1">
                <a:solidFill>
                  <a:srgbClr val="FFFFFF"/>
                </a:solidFill>
              </a:rPr>
            </a:br>
            <a:r>
              <a:rPr lang="en-US" altLang="en-US" sz="1800" b="1">
                <a:solidFill>
                  <a:srgbClr val="FFFFFF"/>
                </a:solidFill>
              </a:rPr>
              <a:t>(with whole milk and sugar)</a:t>
            </a:r>
            <a:r>
              <a:rPr lang="en-US" altLang="en-US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19800" y="1371601"/>
            <a:ext cx="3429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Today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Mocha Coffee</a:t>
            </a:r>
            <a:br>
              <a:rPr lang="en-US" altLang="en-US" sz="1800" b="1">
                <a:solidFill>
                  <a:srgbClr val="FFFFFF"/>
                </a:solidFill>
              </a:rPr>
            </a:br>
            <a:r>
              <a:rPr lang="en-US" altLang="en-US" sz="1800" b="1">
                <a:solidFill>
                  <a:srgbClr val="FFFFFF"/>
                </a:solidFill>
              </a:rPr>
              <a:t>(with steamed whole milk and mocha syrup)</a:t>
            </a:r>
            <a:br>
              <a:rPr lang="en-US" altLang="en-US" sz="1800" b="1">
                <a:solidFill>
                  <a:srgbClr val="FFFFFF"/>
                </a:solidFill>
              </a:rPr>
            </a:b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971800" y="5105401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45 calories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         8 ounces</a:t>
            </a:r>
            <a:endParaRPr lang="en-US" altLang="en-US" sz="2000" b="1">
              <a:solidFill>
                <a:srgbClr val="FFFFFF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105400" y="25765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162801" y="5181601"/>
            <a:ext cx="1458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</a:rPr>
              <a:t>350 calories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</a:rPr>
              <a:t>16 ounces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524000" y="5334000"/>
            <a:ext cx="1600200" cy="1524000"/>
          </a:xfrm>
          <a:custGeom>
            <a:avLst/>
            <a:gdLst>
              <a:gd name="T0" fmla="*/ 800100 w 21600"/>
              <a:gd name="T1" fmla="*/ 0 h 21600"/>
              <a:gd name="T2" fmla="*/ 234326 w 21600"/>
              <a:gd name="T3" fmla="*/ 223167 h 21600"/>
              <a:gd name="T4" fmla="*/ 0 w 21600"/>
              <a:gd name="T5" fmla="*/ 762000 h 21600"/>
              <a:gd name="T6" fmla="*/ 234326 w 21600"/>
              <a:gd name="T7" fmla="*/ 1300833 h 21600"/>
              <a:gd name="T8" fmla="*/ 800100 w 21600"/>
              <a:gd name="T9" fmla="*/ 1524000 h 21600"/>
              <a:gd name="T10" fmla="*/ 1365874 w 21600"/>
              <a:gd name="T11" fmla="*/ 1300833 h 21600"/>
              <a:gd name="T12" fmla="*/ 1600200 w 21600"/>
              <a:gd name="T13" fmla="*/ 762000 h 21600"/>
              <a:gd name="T14" fmla="*/ 1365874 w 21600"/>
              <a:gd name="T15" fmla="*/ 2231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200" y="10800"/>
                </a:moveTo>
                <a:cubicBezTo>
                  <a:pt x="4200" y="14445"/>
                  <a:pt x="7155" y="17400"/>
                  <a:pt x="10800" y="17400"/>
                </a:cubicBezTo>
                <a:cubicBezTo>
                  <a:pt x="14445" y="17400"/>
                  <a:pt x="17400" y="14445"/>
                  <a:pt x="17400" y="10800"/>
                </a:cubicBezTo>
                <a:cubicBezTo>
                  <a:pt x="17400" y="7155"/>
                  <a:pt x="14445" y="4200"/>
                  <a:pt x="10800" y="4200"/>
                </a:cubicBezTo>
                <a:cubicBezTo>
                  <a:pt x="7155" y="4200"/>
                  <a:pt x="4200" y="7155"/>
                  <a:pt x="42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614488" y="5849938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1" name="Freeform 13"/>
          <p:cNvSpPr>
            <a:spLocks noEditPoints="1"/>
          </p:cNvSpPr>
          <p:nvPr/>
        </p:nvSpPr>
        <p:spPr bwMode="auto">
          <a:xfrm>
            <a:off x="10210800" y="6323014"/>
            <a:ext cx="457200" cy="534987"/>
          </a:xfrm>
          <a:custGeom>
            <a:avLst/>
            <a:gdLst>
              <a:gd name="T0" fmla="*/ 234281 w 10704"/>
              <a:gd name="T1" fmla="*/ 84245 h 12542"/>
              <a:gd name="T2" fmla="*/ 237954 w 10704"/>
              <a:gd name="T3" fmla="*/ 78529 h 12542"/>
              <a:gd name="T4" fmla="*/ 248034 w 10704"/>
              <a:gd name="T5" fmla="*/ 65690 h 12542"/>
              <a:gd name="T6" fmla="*/ 261788 w 10704"/>
              <a:gd name="T7" fmla="*/ 55879 h 12542"/>
              <a:gd name="T8" fmla="*/ 278532 w 10704"/>
              <a:gd name="T9" fmla="*/ 51485 h 12542"/>
              <a:gd name="T10" fmla="*/ 296129 w 10704"/>
              <a:gd name="T11" fmla="*/ 52253 h 12542"/>
              <a:gd name="T12" fmla="*/ 321074 w 10704"/>
              <a:gd name="T13" fmla="*/ 62405 h 12542"/>
              <a:gd name="T14" fmla="*/ 338671 w 10704"/>
              <a:gd name="T15" fmla="*/ 83562 h 12542"/>
              <a:gd name="T16" fmla="*/ 346232 w 10704"/>
              <a:gd name="T17" fmla="*/ 114744 h 12542"/>
              <a:gd name="T18" fmla="*/ 344395 w 10704"/>
              <a:gd name="T19" fmla="*/ 147205 h 12542"/>
              <a:gd name="T20" fmla="*/ 339013 w 10704"/>
              <a:gd name="T21" fmla="*/ 171902 h 12542"/>
              <a:gd name="T22" fmla="*/ 329659 w 10704"/>
              <a:gd name="T23" fmla="*/ 194595 h 12542"/>
              <a:gd name="T24" fmla="*/ 325473 w 10704"/>
              <a:gd name="T25" fmla="*/ 202444 h 12542"/>
              <a:gd name="T26" fmla="*/ 321714 w 10704"/>
              <a:gd name="T27" fmla="*/ 208032 h 12542"/>
              <a:gd name="T28" fmla="*/ 284554 w 10704"/>
              <a:gd name="T29" fmla="*/ 249535 h 12542"/>
              <a:gd name="T30" fmla="*/ 235135 w 10704"/>
              <a:gd name="T31" fmla="*/ 287968 h 12542"/>
              <a:gd name="T32" fmla="*/ 183538 w 10704"/>
              <a:gd name="T33" fmla="*/ 259901 h 12542"/>
              <a:gd name="T34" fmla="*/ 140270 w 10704"/>
              <a:gd name="T35" fmla="*/ 214942 h 12542"/>
              <a:gd name="T36" fmla="*/ 131983 w 10704"/>
              <a:gd name="T37" fmla="*/ 203851 h 12542"/>
              <a:gd name="T38" fmla="*/ 128652 w 10704"/>
              <a:gd name="T39" fmla="*/ 198093 h 12542"/>
              <a:gd name="T40" fmla="*/ 119554 w 10704"/>
              <a:gd name="T41" fmla="*/ 177661 h 12542"/>
              <a:gd name="T42" fmla="*/ 113147 w 10704"/>
              <a:gd name="T43" fmla="*/ 154243 h 12542"/>
              <a:gd name="T44" fmla="*/ 110157 w 10704"/>
              <a:gd name="T45" fmla="*/ 122848 h 12542"/>
              <a:gd name="T46" fmla="*/ 114898 w 10704"/>
              <a:gd name="T47" fmla="*/ 90729 h 12542"/>
              <a:gd name="T48" fmla="*/ 130232 w 10704"/>
              <a:gd name="T49" fmla="*/ 66756 h 12542"/>
              <a:gd name="T50" fmla="*/ 154578 w 10704"/>
              <a:gd name="T51" fmla="*/ 53490 h 12542"/>
              <a:gd name="T52" fmla="*/ 173671 w 10704"/>
              <a:gd name="T53" fmla="*/ 51229 h 12542"/>
              <a:gd name="T54" fmla="*/ 190714 w 10704"/>
              <a:gd name="T55" fmla="*/ 54258 h 12542"/>
              <a:gd name="T56" fmla="*/ 205450 w 10704"/>
              <a:gd name="T57" fmla="*/ 62789 h 12542"/>
              <a:gd name="T58" fmla="*/ 216854 w 10704"/>
              <a:gd name="T59" fmla="*/ 75927 h 12542"/>
              <a:gd name="T60" fmla="*/ 221424 w 10704"/>
              <a:gd name="T61" fmla="*/ 82837 h 12542"/>
              <a:gd name="T62" fmla="*/ 224799 w 10704"/>
              <a:gd name="T63" fmla="*/ 88553 h 12542"/>
              <a:gd name="T64" fmla="*/ 226550 w 10704"/>
              <a:gd name="T65" fmla="*/ 92051 h 12542"/>
              <a:gd name="T66" fmla="*/ 228045 w 10704"/>
              <a:gd name="T67" fmla="*/ 95591 h 12542"/>
              <a:gd name="T68" fmla="*/ 229625 w 10704"/>
              <a:gd name="T69" fmla="*/ 92947 h 12542"/>
              <a:gd name="T70" fmla="*/ 231205 w 10704"/>
              <a:gd name="T71" fmla="*/ 89619 h 12542"/>
              <a:gd name="T72" fmla="*/ 45831 w 10704"/>
              <a:gd name="T73" fmla="*/ 17574 h 12542"/>
              <a:gd name="T74" fmla="*/ 2264 w 10704"/>
              <a:gd name="T75" fmla="*/ 82197 h 12542"/>
              <a:gd name="T76" fmla="*/ 4357 w 10704"/>
              <a:gd name="T77" fmla="*/ 351696 h 12542"/>
              <a:gd name="T78" fmla="*/ 25457 w 10704"/>
              <a:gd name="T79" fmla="*/ 368843 h 12542"/>
              <a:gd name="T80" fmla="*/ 53519 w 10704"/>
              <a:gd name="T81" fmla="*/ 366113 h 12542"/>
              <a:gd name="T82" fmla="*/ 70904 w 10704"/>
              <a:gd name="T83" fmla="*/ 345212 h 12542"/>
              <a:gd name="T84" fmla="*/ 207970 w 10704"/>
              <a:gd name="T85" fmla="*/ 429457 h 12542"/>
              <a:gd name="T86" fmla="*/ 207970 w 10704"/>
              <a:gd name="T87" fmla="*/ 429713 h 12542"/>
              <a:gd name="T88" fmla="*/ 210490 w 10704"/>
              <a:gd name="T89" fmla="*/ 419604 h 12542"/>
              <a:gd name="T90" fmla="*/ 222449 w 10704"/>
              <a:gd name="T91" fmla="*/ 409281 h 12542"/>
              <a:gd name="T92" fmla="*/ 238381 w 10704"/>
              <a:gd name="T93" fmla="*/ 410944 h 12542"/>
              <a:gd name="T94" fmla="*/ 248205 w 10704"/>
              <a:gd name="T95" fmla="*/ 423400 h 12542"/>
              <a:gd name="T96" fmla="*/ 249188 w 10704"/>
              <a:gd name="T97" fmla="*/ 429628 h 12542"/>
              <a:gd name="T98" fmla="*/ 249188 w 10704"/>
              <a:gd name="T99" fmla="*/ 429585 h 12542"/>
              <a:gd name="T100" fmla="*/ 389030 w 10704"/>
              <a:gd name="T101" fmla="*/ 351696 h 12542"/>
              <a:gd name="T102" fmla="*/ 410130 w 10704"/>
              <a:gd name="T103" fmla="*/ 368843 h 12542"/>
              <a:gd name="T104" fmla="*/ 438150 w 10704"/>
              <a:gd name="T105" fmla="*/ 366113 h 12542"/>
              <a:gd name="T106" fmla="*/ 455577 w 10704"/>
              <a:gd name="T107" fmla="*/ 345212 h 12542"/>
              <a:gd name="T108" fmla="*/ 448914 w 10704"/>
              <a:gd name="T109" fmla="*/ 62704 h 12542"/>
              <a:gd name="T110" fmla="*/ 393686 w 10704"/>
              <a:gd name="T111" fmla="*/ 8062 h 125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704" h="12542">
                <a:moveTo>
                  <a:pt x="5418" y="2093"/>
                </a:moveTo>
                <a:lnTo>
                  <a:pt x="5426" y="2076"/>
                </a:lnTo>
                <a:lnTo>
                  <a:pt x="5436" y="2059"/>
                </a:lnTo>
                <a:lnTo>
                  <a:pt x="5446" y="2042"/>
                </a:lnTo>
                <a:lnTo>
                  <a:pt x="5455" y="2025"/>
                </a:lnTo>
                <a:lnTo>
                  <a:pt x="5465" y="2009"/>
                </a:lnTo>
                <a:lnTo>
                  <a:pt x="5475" y="1992"/>
                </a:lnTo>
                <a:lnTo>
                  <a:pt x="5485" y="1975"/>
                </a:lnTo>
                <a:lnTo>
                  <a:pt x="5495" y="1959"/>
                </a:lnTo>
                <a:lnTo>
                  <a:pt x="5505" y="1942"/>
                </a:lnTo>
                <a:lnTo>
                  <a:pt x="5516" y="1924"/>
                </a:lnTo>
                <a:lnTo>
                  <a:pt x="5527" y="1908"/>
                </a:lnTo>
                <a:lnTo>
                  <a:pt x="5537" y="1891"/>
                </a:lnTo>
                <a:lnTo>
                  <a:pt x="5549" y="1874"/>
                </a:lnTo>
                <a:lnTo>
                  <a:pt x="5560" y="1858"/>
                </a:lnTo>
                <a:lnTo>
                  <a:pt x="5571" y="1841"/>
                </a:lnTo>
                <a:lnTo>
                  <a:pt x="5583" y="1825"/>
                </a:lnTo>
                <a:lnTo>
                  <a:pt x="5612" y="1780"/>
                </a:lnTo>
                <a:lnTo>
                  <a:pt x="5644" y="1736"/>
                </a:lnTo>
                <a:lnTo>
                  <a:pt x="5674" y="1694"/>
                </a:lnTo>
                <a:lnTo>
                  <a:pt x="5706" y="1654"/>
                </a:lnTo>
                <a:lnTo>
                  <a:pt x="5739" y="1614"/>
                </a:lnTo>
                <a:lnTo>
                  <a:pt x="5772" y="1576"/>
                </a:lnTo>
                <a:lnTo>
                  <a:pt x="5807" y="1540"/>
                </a:lnTo>
                <a:lnTo>
                  <a:pt x="5843" y="1505"/>
                </a:lnTo>
                <a:lnTo>
                  <a:pt x="5879" y="1472"/>
                </a:lnTo>
                <a:lnTo>
                  <a:pt x="5918" y="1441"/>
                </a:lnTo>
                <a:lnTo>
                  <a:pt x="5957" y="1411"/>
                </a:lnTo>
                <a:lnTo>
                  <a:pt x="5997" y="1384"/>
                </a:lnTo>
                <a:lnTo>
                  <a:pt x="6040" y="1358"/>
                </a:lnTo>
                <a:lnTo>
                  <a:pt x="6083" y="1332"/>
                </a:lnTo>
                <a:lnTo>
                  <a:pt x="6129" y="1310"/>
                </a:lnTo>
                <a:lnTo>
                  <a:pt x="6177" y="1290"/>
                </a:lnTo>
                <a:lnTo>
                  <a:pt x="6225" y="1272"/>
                </a:lnTo>
                <a:lnTo>
                  <a:pt x="6272" y="1256"/>
                </a:lnTo>
                <a:lnTo>
                  <a:pt x="6322" y="1242"/>
                </a:lnTo>
                <a:lnTo>
                  <a:pt x="6370" y="1231"/>
                </a:lnTo>
                <a:lnTo>
                  <a:pt x="6421" y="1221"/>
                </a:lnTo>
                <a:lnTo>
                  <a:pt x="6471" y="1213"/>
                </a:lnTo>
                <a:lnTo>
                  <a:pt x="6521" y="1207"/>
                </a:lnTo>
                <a:lnTo>
                  <a:pt x="6573" y="1204"/>
                </a:lnTo>
                <a:lnTo>
                  <a:pt x="6623" y="1201"/>
                </a:lnTo>
                <a:lnTo>
                  <a:pt x="6675" y="1201"/>
                </a:lnTo>
                <a:lnTo>
                  <a:pt x="6726" y="1203"/>
                </a:lnTo>
                <a:lnTo>
                  <a:pt x="6778" y="1206"/>
                </a:lnTo>
                <a:lnTo>
                  <a:pt x="6829" y="1210"/>
                </a:lnTo>
                <a:lnTo>
                  <a:pt x="6882" y="1217"/>
                </a:lnTo>
                <a:lnTo>
                  <a:pt x="6933" y="1225"/>
                </a:lnTo>
                <a:lnTo>
                  <a:pt x="6986" y="1235"/>
                </a:lnTo>
                <a:lnTo>
                  <a:pt x="7070" y="1254"/>
                </a:lnTo>
                <a:lnTo>
                  <a:pt x="7152" y="1278"/>
                </a:lnTo>
                <a:lnTo>
                  <a:pt x="7231" y="1306"/>
                </a:lnTo>
                <a:lnTo>
                  <a:pt x="7306" y="1340"/>
                </a:lnTo>
                <a:lnTo>
                  <a:pt x="7379" y="1377"/>
                </a:lnTo>
                <a:lnTo>
                  <a:pt x="7450" y="1418"/>
                </a:lnTo>
                <a:lnTo>
                  <a:pt x="7517" y="1463"/>
                </a:lnTo>
                <a:lnTo>
                  <a:pt x="7580" y="1512"/>
                </a:lnTo>
                <a:lnTo>
                  <a:pt x="7641" y="1565"/>
                </a:lnTo>
                <a:lnTo>
                  <a:pt x="7698" y="1621"/>
                </a:lnTo>
                <a:lnTo>
                  <a:pt x="7751" y="1683"/>
                </a:lnTo>
                <a:lnTo>
                  <a:pt x="7801" y="1746"/>
                </a:lnTo>
                <a:lnTo>
                  <a:pt x="7847" y="1813"/>
                </a:lnTo>
                <a:lnTo>
                  <a:pt x="7890" y="1884"/>
                </a:lnTo>
                <a:lnTo>
                  <a:pt x="7929" y="1959"/>
                </a:lnTo>
                <a:lnTo>
                  <a:pt x="7965" y="2036"/>
                </a:lnTo>
                <a:lnTo>
                  <a:pt x="7999" y="2127"/>
                </a:lnTo>
                <a:lnTo>
                  <a:pt x="8029" y="2220"/>
                </a:lnTo>
                <a:lnTo>
                  <a:pt x="8054" y="2314"/>
                </a:lnTo>
                <a:lnTo>
                  <a:pt x="8073" y="2407"/>
                </a:lnTo>
                <a:lnTo>
                  <a:pt x="8088" y="2501"/>
                </a:lnTo>
                <a:lnTo>
                  <a:pt x="8099" y="2596"/>
                </a:lnTo>
                <a:lnTo>
                  <a:pt x="8106" y="2690"/>
                </a:lnTo>
                <a:lnTo>
                  <a:pt x="8109" y="2785"/>
                </a:lnTo>
                <a:lnTo>
                  <a:pt x="8110" y="2880"/>
                </a:lnTo>
                <a:lnTo>
                  <a:pt x="8107" y="2975"/>
                </a:lnTo>
                <a:lnTo>
                  <a:pt x="8102" y="3070"/>
                </a:lnTo>
                <a:lnTo>
                  <a:pt x="8095" y="3166"/>
                </a:lnTo>
                <a:lnTo>
                  <a:pt x="8086" y="3261"/>
                </a:lnTo>
                <a:lnTo>
                  <a:pt x="8075" y="3355"/>
                </a:lnTo>
                <a:lnTo>
                  <a:pt x="8063" y="3451"/>
                </a:lnTo>
                <a:lnTo>
                  <a:pt x="8050" y="3546"/>
                </a:lnTo>
                <a:lnTo>
                  <a:pt x="8039" y="3616"/>
                </a:lnTo>
                <a:lnTo>
                  <a:pt x="8026" y="3685"/>
                </a:lnTo>
                <a:lnTo>
                  <a:pt x="8012" y="3756"/>
                </a:lnTo>
                <a:lnTo>
                  <a:pt x="7996" y="3825"/>
                </a:lnTo>
                <a:lnTo>
                  <a:pt x="7978" y="3893"/>
                </a:lnTo>
                <a:lnTo>
                  <a:pt x="7958" y="3962"/>
                </a:lnTo>
                <a:lnTo>
                  <a:pt x="7937" y="4030"/>
                </a:lnTo>
                <a:lnTo>
                  <a:pt x="7914" y="4098"/>
                </a:lnTo>
                <a:lnTo>
                  <a:pt x="7890" y="4165"/>
                </a:lnTo>
                <a:lnTo>
                  <a:pt x="7864" y="4232"/>
                </a:lnTo>
                <a:lnTo>
                  <a:pt x="7837" y="4299"/>
                </a:lnTo>
                <a:lnTo>
                  <a:pt x="7810" y="4366"/>
                </a:lnTo>
                <a:lnTo>
                  <a:pt x="7781" y="4431"/>
                </a:lnTo>
                <a:lnTo>
                  <a:pt x="7750" y="4497"/>
                </a:lnTo>
                <a:lnTo>
                  <a:pt x="7718" y="4562"/>
                </a:lnTo>
                <a:lnTo>
                  <a:pt x="7687" y="4627"/>
                </a:lnTo>
                <a:lnTo>
                  <a:pt x="7677" y="4644"/>
                </a:lnTo>
                <a:lnTo>
                  <a:pt x="7668" y="4661"/>
                </a:lnTo>
                <a:lnTo>
                  <a:pt x="7659" y="4678"/>
                </a:lnTo>
                <a:lnTo>
                  <a:pt x="7649" y="4695"/>
                </a:lnTo>
                <a:lnTo>
                  <a:pt x="7640" y="4712"/>
                </a:lnTo>
                <a:lnTo>
                  <a:pt x="7630" y="4729"/>
                </a:lnTo>
                <a:lnTo>
                  <a:pt x="7620" y="4746"/>
                </a:lnTo>
                <a:lnTo>
                  <a:pt x="7610" y="4763"/>
                </a:lnTo>
                <a:lnTo>
                  <a:pt x="7600" y="4779"/>
                </a:lnTo>
                <a:lnTo>
                  <a:pt x="7589" y="4796"/>
                </a:lnTo>
                <a:lnTo>
                  <a:pt x="7577" y="4813"/>
                </a:lnTo>
                <a:lnTo>
                  <a:pt x="7566" y="4829"/>
                </a:lnTo>
                <a:lnTo>
                  <a:pt x="7555" y="4845"/>
                </a:lnTo>
                <a:lnTo>
                  <a:pt x="7544" y="4861"/>
                </a:lnTo>
                <a:lnTo>
                  <a:pt x="7532" y="4877"/>
                </a:lnTo>
                <a:lnTo>
                  <a:pt x="7521" y="4893"/>
                </a:lnTo>
                <a:lnTo>
                  <a:pt x="7405" y="5039"/>
                </a:lnTo>
                <a:lnTo>
                  <a:pt x="7286" y="5182"/>
                </a:lnTo>
                <a:lnTo>
                  <a:pt x="7166" y="5322"/>
                </a:lnTo>
                <a:lnTo>
                  <a:pt x="7044" y="5458"/>
                </a:lnTo>
                <a:lnTo>
                  <a:pt x="6919" y="5592"/>
                </a:lnTo>
                <a:lnTo>
                  <a:pt x="6792" y="5722"/>
                </a:lnTo>
                <a:lnTo>
                  <a:pt x="6662" y="5850"/>
                </a:lnTo>
                <a:lnTo>
                  <a:pt x="6528" y="5973"/>
                </a:lnTo>
                <a:lnTo>
                  <a:pt x="6393" y="6093"/>
                </a:lnTo>
                <a:lnTo>
                  <a:pt x="6253" y="6211"/>
                </a:lnTo>
                <a:lnTo>
                  <a:pt x="6111" y="6325"/>
                </a:lnTo>
                <a:lnTo>
                  <a:pt x="5965" y="6437"/>
                </a:lnTo>
                <a:lnTo>
                  <a:pt x="5815" y="6544"/>
                </a:lnTo>
                <a:lnTo>
                  <a:pt x="5662" y="6648"/>
                </a:lnTo>
                <a:lnTo>
                  <a:pt x="5505" y="6751"/>
                </a:lnTo>
                <a:lnTo>
                  <a:pt x="5344" y="6849"/>
                </a:lnTo>
                <a:lnTo>
                  <a:pt x="5184" y="6751"/>
                </a:lnTo>
                <a:lnTo>
                  <a:pt x="5027" y="6648"/>
                </a:lnTo>
                <a:lnTo>
                  <a:pt x="4873" y="6544"/>
                </a:lnTo>
                <a:lnTo>
                  <a:pt x="4725" y="6437"/>
                </a:lnTo>
                <a:lnTo>
                  <a:pt x="4578" y="6325"/>
                </a:lnTo>
                <a:lnTo>
                  <a:pt x="4436" y="6211"/>
                </a:lnTo>
                <a:lnTo>
                  <a:pt x="4297" y="6093"/>
                </a:lnTo>
                <a:lnTo>
                  <a:pt x="4161" y="5973"/>
                </a:lnTo>
                <a:lnTo>
                  <a:pt x="4027" y="5850"/>
                </a:lnTo>
                <a:lnTo>
                  <a:pt x="3897" y="5722"/>
                </a:lnTo>
                <a:lnTo>
                  <a:pt x="3770" y="5592"/>
                </a:lnTo>
                <a:lnTo>
                  <a:pt x="3645" y="5458"/>
                </a:lnTo>
                <a:lnTo>
                  <a:pt x="3523" y="5322"/>
                </a:lnTo>
                <a:lnTo>
                  <a:pt x="3403" y="5182"/>
                </a:lnTo>
                <a:lnTo>
                  <a:pt x="3284" y="5039"/>
                </a:lnTo>
                <a:lnTo>
                  <a:pt x="3169" y="4893"/>
                </a:lnTo>
                <a:lnTo>
                  <a:pt x="3157" y="4877"/>
                </a:lnTo>
                <a:lnTo>
                  <a:pt x="3145" y="4861"/>
                </a:lnTo>
                <a:lnTo>
                  <a:pt x="3134" y="4845"/>
                </a:lnTo>
                <a:lnTo>
                  <a:pt x="3123" y="4829"/>
                </a:lnTo>
                <a:lnTo>
                  <a:pt x="3111" y="4813"/>
                </a:lnTo>
                <a:lnTo>
                  <a:pt x="3100" y="4796"/>
                </a:lnTo>
                <a:lnTo>
                  <a:pt x="3090" y="4779"/>
                </a:lnTo>
                <a:lnTo>
                  <a:pt x="3079" y="4763"/>
                </a:lnTo>
                <a:lnTo>
                  <a:pt x="3069" y="4746"/>
                </a:lnTo>
                <a:lnTo>
                  <a:pt x="3059" y="4729"/>
                </a:lnTo>
                <a:lnTo>
                  <a:pt x="3050" y="4712"/>
                </a:lnTo>
                <a:lnTo>
                  <a:pt x="3040" y="4695"/>
                </a:lnTo>
                <a:lnTo>
                  <a:pt x="3031" y="4678"/>
                </a:lnTo>
                <a:lnTo>
                  <a:pt x="3021" y="4661"/>
                </a:lnTo>
                <a:lnTo>
                  <a:pt x="3012" y="4644"/>
                </a:lnTo>
                <a:lnTo>
                  <a:pt x="3004" y="4627"/>
                </a:lnTo>
                <a:lnTo>
                  <a:pt x="2971" y="4562"/>
                </a:lnTo>
                <a:lnTo>
                  <a:pt x="2940" y="4497"/>
                </a:lnTo>
                <a:lnTo>
                  <a:pt x="2909" y="4431"/>
                </a:lnTo>
                <a:lnTo>
                  <a:pt x="2880" y="4366"/>
                </a:lnTo>
                <a:lnTo>
                  <a:pt x="2852" y="4299"/>
                </a:lnTo>
                <a:lnTo>
                  <a:pt x="2824" y="4232"/>
                </a:lnTo>
                <a:lnTo>
                  <a:pt x="2799" y="4165"/>
                </a:lnTo>
                <a:lnTo>
                  <a:pt x="2775" y="4098"/>
                </a:lnTo>
                <a:lnTo>
                  <a:pt x="2752" y="4030"/>
                </a:lnTo>
                <a:lnTo>
                  <a:pt x="2730" y="3962"/>
                </a:lnTo>
                <a:lnTo>
                  <a:pt x="2711" y="3893"/>
                </a:lnTo>
                <a:lnTo>
                  <a:pt x="2693" y="3825"/>
                </a:lnTo>
                <a:lnTo>
                  <a:pt x="2677" y="3756"/>
                </a:lnTo>
                <a:lnTo>
                  <a:pt x="2663" y="3685"/>
                </a:lnTo>
                <a:lnTo>
                  <a:pt x="2649" y="3616"/>
                </a:lnTo>
                <a:lnTo>
                  <a:pt x="2639" y="3546"/>
                </a:lnTo>
                <a:lnTo>
                  <a:pt x="2626" y="3451"/>
                </a:lnTo>
                <a:lnTo>
                  <a:pt x="2614" y="3355"/>
                </a:lnTo>
                <a:lnTo>
                  <a:pt x="2603" y="3261"/>
                </a:lnTo>
                <a:lnTo>
                  <a:pt x="2594" y="3166"/>
                </a:lnTo>
                <a:lnTo>
                  <a:pt x="2587" y="3070"/>
                </a:lnTo>
                <a:lnTo>
                  <a:pt x="2582" y="2975"/>
                </a:lnTo>
                <a:lnTo>
                  <a:pt x="2579" y="2880"/>
                </a:lnTo>
                <a:lnTo>
                  <a:pt x="2580" y="2785"/>
                </a:lnTo>
                <a:lnTo>
                  <a:pt x="2583" y="2690"/>
                </a:lnTo>
                <a:lnTo>
                  <a:pt x="2590" y="2596"/>
                </a:lnTo>
                <a:lnTo>
                  <a:pt x="2601" y="2501"/>
                </a:lnTo>
                <a:lnTo>
                  <a:pt x="2616" y="2407"/>
                </a:lnTo>
                <a:lnTo>
                  <a:pt x="2635" y="2314"/>
                </a:lnTo>
                <a:lnTo>
                  <a:pt x="2660" y="2220"/>
                </a:lnTo>
                <a:lnTo>
                  <a:pt x="2690" y="2127"/>
                </a:lnTo>
                <a:lnTo>
                  <a:pt x="2725" y="2036"/>
                </a:lnTo>
                <a:lnTo>
                  <a:pt x="2760" y="1959"/>
                </a:lnTo>
                <a:lnTo>
                  <a:pt x="2799" y="1884"/>
                </a:lnTo>
                <a:lnTo>
                  <a:pt x="2842" y="1813"/>
                </a:lnTo>
                <a:lnTo>
                  <a:pt x="2888" y="1746"/>
                </a:lnTo>
                <a:lnTo>
                  <a:pt x="2939" y="1683"/>
                </a:lnTo>
                <a:lnTo>
                  <a:pt x="2992" y="1621"/>
                </a:lnTo>
                <a:lnTo>
                  <a:pt x="3049" y="1565"/>
                </a:lnTo>
                <a:lnTo>
                  <a:pt x="3109" y="1512"/>
                </a:lnTo>
                <a:lnTo>
                  <a:pt x="3173" y="1463"/>
                </a:lnTo>
                <a:lnTo>
                  <a:pt x="3240" y="1418"/>
                </a:lnTo>
                <a:lnTo>
                  <a:pt x="3310" y="1377"/>
                </a:lnTo>
                <a:lnTo>
                  <a:pt x="3382" y="1340"/>
                </a:lnTo>
                <a:lnTo>
                  <a:pt x="3458" y="1306"/>
                </a:lnTo>
                <a:lnTo>
                  <a:pt x="3537" y="1278"/>
                </a:lnTo>
                <a:lnTo>
                  <a:pt x="3619" y="1254"/>
                </a:lnTo>
                <a:lnTo>
                  <a:pt x="3704" y="1235"/>
                </a:lnTo>
                <a:lnTo>
                  <a:pt x="3755" y="1225"/>
                </a:lnTo>
                <a:lnTo>
                  <a:pt x="3808" y="1217"/>
                </a:lnTo>
                <a:lnTo>
                  <a:pt x="3859" y="1210"/>
                </a:lnTo>
                <a:lnTo>
                  <a:pt x="3911" y="1206"/>
                </a:lnTo>
                <a:lnTo>
                  <a:pt x="3964" y="1203"/>
                </a:lnTo>
                <a:lnTo>
                  <a:pt x="4015" y="1201"/>
                </a:lnTo>
                <a:lnTo>
                  <a:pt x="4066" y="1201"/>
                </a:lnTo>
                <a:lnTo>
                  <a:pt x="4117" y="1204"/>
                </a:lnTo>
                <a:lnTo>
                  <a:pt x="4168" y="1207"/>
                </a:lnTo>
                <a:lnTo>
                  <a:pt x="4218" y="1213"/>
                </a:lnTo>
                <a:lnTo>
                  <a:pt x="4269" y="1221"/>
                </a:lnTo>
                <a:lnTo>
                  <a:pt x="4318" y="1231"/>
                </a:lnTo>
                <a:lnTo>
                  <a:pt x="4368" y="1242"/>
                </a:lnTo>
                <a:lnTo>
                  <a:pt x="4416" y="1256"/>
                </a:lnTo>
                <a:lnTo>
                  <a:pt x="4465" y="1272"/>
                </a:lnTo>
                <a:lnTo>
                  <a:pt x="4513" y="1290"/>
                </a:lnTo>
                <a:lnTo>
                  <a:pt x="4560" y="1310"/>
                </a:lnTo>
                <a:lnTo>
                  <a:pt x="4605" y="1332"/>
                </a:lnTo>
                <a:lnTo>
                  <a:pt x="4650" y="1358"/>
                </a:lnTo>
                <a:lnTo>
                  <a:pt x="4692" y="1384"/>
                </a:lnTo>
                <a:lnTo>
                  <a:pt x="4733" y="1411"/>
                </a:lnTo>
                <a:lnTo>
                  <a:pt x="4772" y="1441"/>
                </a:lnTo>
                <a:lnTo>
                  <a:pt x="4810" y="1472"/>
                </a:lnTo>
                <a:lnTo>
                  <a:pt x="4847" y="1505"/>
                </a:lnTo>
                <a:lnTo>
                  <a:pt x="4882" y="1540"/>
                </a:lnTo>
                <a:lnTo>
                  <a:pt x="4917" y="1576"/>
                </a:lnTo>
                <a:lnTo>
                  <a:pt x="4950" y="1614"/>
                </a:lnTo>
                <a:lnTo>
                  <a:pt x="4983" y="1654"/>
                </a:lnTo>
                <a:lnTo>
                  <a:pt x="5015" y="1694"/>
                </a:lnTo>
                <a:lnTo>
                  <a:pt x="5046" y="1736"/>
                </a:lnTo>
                <a:lnTo>
                  <a:pt x="5077" y="1780"/>
                </a:lnTo>
                <a:lnTo>
                  <a:pt x="5108" y="1825"/>
                </a:lnTo>
                <a:lnTo>
                  <a:pt x="5119" y="1841"/>
                </a:lnTo>
                <a:lnTo>
                  <a:pt x="5129" y="1858"/>
                </a:lnTo>
                <a:lnTo>
                  <a:pt x="5140" y="1874"/>
                </a:lnTo>
                <a:lnTo>
                  <a:pt x="5151" y="1891"/>
                </a:lnTo>
                <a:lnTo>
                  <a:pt x="5162" y="1908"/>
                </a:lnTo>
                <a:lnTo>
                  <a:pt x="5173" y="1924"/>
                </a:lnTo>
                <a:lnTo>
                  <a:pt x="5184" y="1942"/>
                </a:lnTo>
                <a:lnTo>
                  <a:pt x="5194" y="1959"/>
                </a:lnTo>
                <a:lnTo>
                  <a:pt x="5204" y="1975"/>
                </a:lnTo>
                <a:lnTo>
                  <a:pt x="5214" y="1992"/>
                </a:lnTo>
                <a:lnTo>
                  <a:pt x="5224" y="2009"/>
                </a:lnTo>
                <a:lnTo>
                  <a:pt x="5234" y="2025"/>
                </a:lnTo>
                <a:lnTo>
                  <a:pt x="5243" y="2042"/>
                </a:lnTo>
                <a:lnTo>
                  <a:pt x="5252" y="2059"/>
                </a:lnTo>
                <a:lnTo>
                  <a:pt x="5263" y="2076"/>
                </a:lnTo>
                <a:lnTo>
                  <a:pt x="5272" y="2093"/>
                </a:lnTo>
                <a:lnTo>
                  <a:pt x="5276" y="2101"/>
                </a:lnTo>
                <a:lnTo>
                  <a:pt x="5281" y="2110"/>
                </a:lnTo>
                <a:lnTo>
                  <a:pt x="5285" y="2120"/>
                </a:lnTo>
                <a:lnTo>
                  <a:pt x="5290" y="2129"/>
                </a:lnTo>
                <a:lnTo>
                  <a:pt x="5294" y="2139"/>
                </a:lnTo>
                <a:lnTo>
                  <a:pt x="5299" y="2148"/>
                </a:lnTo>
                <a:lnTo>
                  <a:pt x="5304" y="2158"/>
                </a:lnTo>
                <a:lnTo>
                  <a:pt x="5308" y="2169"/>
                </a:lnTo>
                <a:lnTo>
                  <a:pt x="5313" y="2179"/>
                </a:lnTo>
                <a:lnTo>
                  <a:pt x="5317" y="2189"/>
                </a:lnTo>
                <a:lnTo>
                  <a:pt x="5322" y="2199"/>
                </a:lnTo>
                <a:lnTo>
                  <a:pt x="5326" y="2210"/>
                </a:lnTo>
                <a:lnTo>
                  <a:pt x="5331" y="2220"/>
                </a:lnTo>
                <a:lnTo>
                  <a:pt x="5335" y="2230"/>
                </a:lnTo>
                <a:lnTo>
                  <a:pt x="5339" y="2241"/>
                </a:lnTo>
                <a:lnTo>
                  <a:pt x="5344" y="2252"/>
                </a:lnTo>
                <a:lnTo>
                  <a:pt x="5348" y="2241"/>
                </a:lnTo>
                <a:lnTo>
                  <a:pt x="5353" y="2230"/>
                </a:lnTo>
                <a:lnTo>
                  <a:pt x="5358" y="2220"/>
                </a:lnTo>
                <a:lnTo>
                  <a:pt x="5362" y="2210"/>
                </a:lnTo>
                <a:lnTo>
                  <a:pt x="5367" y="2199"/>
                </a:lnTo>
                <a:lnTo>
                  <a:pt x="5371" y="2189"/>
                </a:lnTo>
                <a:lnTo>
                  <a:pt x="5376" y="2179"/>
                </a:lnTo>
                <a:lnTo>
                  <a:pt x="5381" y="2169"/>
                </a:lnTo>
                <a:lnTo>
                  <a:pt x="5385" y="2158"/>
                </a:lnTo>
                <a:lnTo>
                  <a:pt x="5390" y="2148"/>
                </a:lnTo>
                <a:lnTo>
                  <a:pt x="5395" y="2139"/>
                </a:lnTo>
                <a:lnTo>
                  <a:pt x="5399" y="2129"/>
                </a:lnTo>
                <a:lnTo>
                  <a:pt x="5404" y="2120"/>
                </a:lnTo>
                <a:lnTo>
                  <a:pt x="5408" y="2110"/>
                </a:lnTo>
                <a:lnTo>
                  <a:pt x="5413" y="2101"/>
                </a:lnTo>
                <a:lnTo>
                  <a:pt x="5418" y="2093"/>
                </a:lnTo>
                <a:close/>
                <a:moveTo>
                  <a:pt x="2432" y="0"/>
                </a:moveTo>
                <a:lnTo>
                  <a:pt x="2183" y="12"/>
                </a:lnTo>
                <a:lnTo>
                  <a:pt x="1942" y="48"/>
                </a:lnTo>
                <a:lnTo>
                  <a:pt x="1708" y="108"/>
                </a:lnTo>
                <a:lnTo>
                  <a:pt x="1486" y="190"/>
                </a:lnTo>
                <a:lnTo>
                  <a:pt x="1273" y="291"/>
                </a:lnTo>
                <a:lnTo>
                  <a:pt x="1073" y="412"/>
                </a:lnTo>
                <a:lnTo>
                  <a:pt x="887" y="551"/>
                </a:lnTo>
                <a:lnTo>
                  <a:pt x="714" y="707"/>
                </a:lnTo>
                <a:lnTo>
                  <a:pt x="557" y="878"/>
                </a:lnTo>
                <a:lnTo>
                  <a:pt x="418" y="1065"/>
                </a:lnTo>
                <a:lnTo>
                  <a:pt x="296" y="1263"/>
                </a:lnTo>
                <a:lnTo>
                  <a:pt x="194" y="1474"/>
                </a:lnTo>
                <a:lnTo>
                  <a:pt x="112" y="1696"/>
                </a:lnTo>
                <a:lnTo>
                  <a:pt x="53" y="1927"/>
                </a:lnTo>
                <a:lnTo>
                  <a:pt x="16" y="2167"/>
                </a:lnTo>
                <a:lnTo>
                  <a:pt x="4" y="2414"/>
                </a:lnTo>
                <a:lnTo>
                  <a:pt x="0" y="7843"/>
                </a:lnTo>
                <a:lnTo>
                  <a:pt x="4" y="7928"/>
                </a:lnTo>
                <a:lnTo>
                  <a:pt x="17" y="8013"/>
                </a:lnTo>
                <a:lnTo>
                  <a:pt x="37" y="8093"/>
                </a:lnTo>
                <a:lnTo>
                  <a:pt x="67" y="8170"/>
                </a:lnTo>
                <a:lnTo>
                  <a:pt x="102" y="8245"/>
                </a:lnTo>
                <a:lnTo>
                  <a:pt x="145" y="8314"/>
                </a:lnTo>
                <a:lnTo>
                  <a:pt x="193" y="8378"/>
                </a:lnTo>
                <a:lnTo>
                  <a:pt x="249" y="8438"/>
                </a:lnTo>
                <a:lnTo>
                  <a:pt x="308" y="8492"/>
                </a:lnTo>
                <a:lnTo>
                  <a:pt x="374" y="8541"/>
                </a:lnTo>
                <a:lnTo>
                  <a:pt x="444" y="8583"/>
                </a:lnTo>
                <a:lnTo>
                  <a:pt x="519" y="8619"/>
                </a:lnTo>
                <a:lnTo>
                  <a:pt x="596" y="8647"/>
                </a:lnTo>
                <a:lnTo>
                  <a:pt x="677" y="8667"/>
                </a:lnTo>
                <a:lnTo>
                  <a:pt x="762" y="8680"/>
                </a:lnTo>
                <a:lnTo>
                  <a:pt x="849" y="8685"/>
                </a:lnTo>
                <a:lnTo>
                  <a:pt x="935" y="8680"/>
                </a:lnTo>
                <a:lnTo>
                  <a:pt x="1020" y="8667"/>
                </a:lnTo>
                <a:lnTo>
                  <a:pt x="1101" y="8647"/>
                </a:lnTo>
                <a:lnTo>
                  <a:pt x="1180" y="8619"/>
                </a:lnTo>
                <a:lnTo>
                  <a:pt x="1253" y="8583"/>
                </a:lnTo>
                <a:lnTo>
                  <a:pt x="1323" y="8541"/>
                </a:lnTo>
                <a:lnTo>
                  <a:pt x="1389" y="8492"/>
                </a:lnTo>
                <a:lnTo>
                  <a:pt x="1450" y="8438"/>
                </a:lnTo>
                <a:lnTo>
                  <a:pt x="1504" y="8378"/>
                </a:lnTo>
                <a:lnTo>
                  <a:pt x="1553" y="8314"/>
                </a:lnTo>
                <a:lnTo>
                  <a:pt x="1595" y="8245"/>
                </a:lnTo>
                <a:lnTo>
                  <a:pt x="1632" y="8170"/>
                </a:lnTo>
                <a:lnTo>
                  <a:pt x="1660" y="8093"/>
                </a:lnTo>
                <a:lnTo>
                  <a:pt x="1680" y="8013"/>
                </a:lnTo>
                <a:lnTo>
                  <a:pt x="1693" y="7928"/>
                </a:lnTo>
                <a:lnTo>
                  <a:pt x="1698" y="7843"/>
                </a:lnTo>
                <a:lnTo>
                  <a:pt x="2746" y="12542"/>
                </a:lnTo>
                <a:lnTo>
                  <a:pt x="5161" y="12542"/>
                </a:lnTo>
                <a:lnTo>
                  <a:pt x="4870" y="10071"/>
                </a:lnTo>
                <a:lnTo>
                  <a:pt x="4869" y="10069"/>
                </a:lnTo>
                <a:lnTo>
                  <a:pt x="4869" y="10068"/>
                </a:lnTo>
                <a:lnTo>
                  <a:pt x="4869" y="10067"/>
                </a:lnTo>
                <a:lnTo>
                  <a:pt x="4869" y="10068"/>
                </a:lnTo>
                <a:lnTo>
                  <a:pt x="4869" y="10069"/>
                </a:lnTo>
                <a:lnTo>
                  <a:pt x="4869" y="10070"/>
                </a:lnTo>
                <a:lnTo>
                  <a:pt x="4869" y="10071"/>
                </a:lnTo>
                <a:lnTo>
                  <a:pt x="4869" y="10072"/>
                </a:lnTo>
                <a:lnTo>
                  <a:pt x="4869" y="10073"/>
                </a:lnTo>
                <a:lnTo>
                  <a:pt x="4869" y="10074"/>
                </a:lnTo>
                <a:lnTo>
                  <a:pt x="4869" y="10073"/>
                </a:lnTo>
                <a:lnTo>
                  <a:pt x="4869" y="10072"/>
                </a:lnTo>
                <a:lnTo>
                  <a:pt x="4870" y="10071"/>
                </a:lnTo>
                <a:lnTo>
                  <a:pt x="4872" y="10020"/>
                </a:lnTo>
                <a:lnTo>
                  <a:pt x="4879" y="9972"/>
                </a:lnTo>
                <a:lnTo>
                  <a:pt x="4892" y="9926"/>
                </a:lnTo>
                <a:lnTo>
                  <a:pt x="4908" y="9880"/>
                </a:lnTo>
                <a:lnTo>
                  <a:pt x="4928" y="9837"/>
                </a:lnTo>
                <a:lnTo>
                  <a:pt x="4952" y="9796"/>
                </a:lnTo>
                <a:lnTo>
                  <a:pt x="4979" y="9758"/>
                </a:lnTo>
                <a:lnTo>
                  <a:pt x="5011" y="9721"/>
                </a:lnTo>
                <a:lnTo>
                  <a:pt x="5045" y="9688"/>
                </a:lnTo>
                <a:lnTo>
                  <a:pt x="5082" y="9659"/>
                </a:lnTo>
                <a:lnTo>
                  <a:pt x="5122" y="9634"/>
                </a:lnTo>
                <a:lnTo>
                  <a:pt x="5163" y="9612"/>
                </a:lnTo>
                <a:lnTo>
                  <a:pt x="5208" y="9595"/>
                </a:lnTo>
                <a:lnTo>
                  <a:pt x="5254" y="9582"/>
                </a:lnTo>
                <a:lnTo>
                  <a:pt x="5302" y="9574"/>
                </a:lnTo>
                <a:lnTo>
                  <a:pt x="5351" y="9572"/>
                </a:lnTo>
                <a:lnTo>
                  <a:pt x="5400" y="9574"/>
                </a:lnTo>
                <a:lnTo>
                  <a:pt x="5449" y="9582"/>
                </a:lnTo>
                <a:lnTo>
                  <a:pt x="5495" y="9595"/>
                </a:lnTo>
                <a:lnTo>
                  <a:pt x="5539" y="9612"/>
                </a:lnTo>
                <a:lnTo>
                  <a:pt x="5581" y="9634"/>
                </a:lnTo>
                <a:lnTo>
                  <a:pt x="5620" y="9659"/>
                </a:lnTo>
                <a:lnTo>
                  <a:pt x="5658" y="9688"/>
                </a:lnTo>
                <a:lnTo>
                  <a:pt x="5692" y="9721"/>
                </a:lnTo>
                <a:lnTo>
                  <a:pt x="5723" y="9758"/>
                </a:lnTo>
                <a:lnTo>
                  <a:pt x="5751" y="9796"/>
                </a:lnTo>
                <a:lnTo>
                  <a:pt x="5775" y="9837"/>
                </a:lnTo>
                <a:lnTo>
                  <a:pt x="5795" y="9880"/>
                </a:lnTo>
                <a:lnTo>
                  <a:pt x="5811" y="9926"/>
                </a:lnTo>
                <a:lnTo>
                  <a:pt x="5824" y="9972"/>
                </a:lnTo>
                <a:lnTo>
                  <a:pt x="5831" y="10020"/>
                </a:lnTo>
                <a:lnTo>
                  <a:pt x="5834" y="10071"/>
                </a:lnTo>
                <a:lnTo>
                  <a:pt x="5834" y="10072"/>
                </a:lnTo>
                <a:lnTo>
                  <a:pt x="5834" y="10073"/>
                </a:lnTo>
                <a:lnTo>
                  <a:pt x="5834" y="10074"/>
                </a:lnTo>
                <a:lnTo>
                  <a:pt x="5834" y="10073"/>
                </a:lnTo>
                <a:lnTo>
                  <a:pt x="5834" y="10072"/>
                </a:lnTo>
                <a:lnTo>
                  <a:pt x="5834" y="10071"/>
                </a:lnTo>
                <a:lnTo>
                  <a:pt x="5834" y="10070"/>
                </a:lnTo>
                <a:lnTo>
                  <a:pt x="5834" y="10069"/>
                </a:lnTo>
                <a:lnTo>
                  <a:pt x="5834" y="10068"/>
                </a:lnTo>
                <a:lnTo>
                  <a:pt x="5834" y="10067"/>
                </a:lnTo>
                <a:lnTo>
                  <a:pt x="5834" y="10068"/>
                </a:lnTo>
                <a:lnTo>
                  <a:pt x="5834" y="10069"/>
                </a:lnTo>
                <a:lnTo>
                  <a:pt x="5834" y="10071"/>
                </a:lnTo>
                <a:lnTo>
                  <a:pt x="5544" y="12542"/>
                </a:lnTo>
                <a:lnTo>
                  <a:pt x="7958" y="12542"/>
                </a:lnTo>
                <a:lnTo>
                  <a:pt x="9006" y="7843"/>
                </a:lnTo>
                <a:lnTo>
                  <a:pt x="9010" y="7928"/>
                </a:lnTo>
                <a:lnTo>
                  <a:pt x="9023" y="8013"/>
                </a:lnTo>
                <a:lnTo>
                  <a:pt x="9043" y="8093"/>
                </a:lnTo>
                <a:lnTo>
                  <a:pt x="9072" y="8170"/>
                </a:lnTo>
                <a:lnTo>
                  <a:pt x="9108" y="8245"/>
                </a:lnTo>
                <a:lnTo>
                  <a:pt x="9150" y="8314"/>
                </a:lnTo>
                <a:lnTo>
                  <a:pt x="9199" y="8378"/>
                </a:lnTo>
                <a:lnTo>
                  <a:pt x="9254" y="8438"/>
                </a:lnTo>
                <a:lnTo>
                  <a:pt x="9314" y="8492"/>
                </a:lnTo>
                <a:lnTo>
                  <a:pt x="9380" y="8541"/>
                </a:lnTo>
                <a:lnTo>
                  <a:pt x="9450" y="8583"/>
                </a:lnTo>
                <a:lnTo>
                  <a:pt x="9524" y="8619"/>
                </a:lnTo>
                <a:lnTo>
                  <a:pt x="9602" y="8647"/>
                </a:lnTo>
                <a:lnTo>
                  <a:pt x="9683" y="8667"/>
                </a:lnTo>
                <a:lnTo>
                  <a:pt x="9768" y="8680"/>
                </a:lnTo>
                <a:lnTo>
                  <a:pt x="9855" y="8685"/>
                </a:lnTo>
                <a:lnTo>
                  <a:pt x="9941" y="8680"/>
                </a:lnTo>
                <a:lnTo>
                  <a:pt x="10026" y="8667"/>
                </a:lnTo>
                <a:lnTo>
                  <a:pt x="10107" y="8647"/>
                </a:lnTo>
                <a:lnTo>
                  <a:pt x="10184" y="8619"/>
                </a:lnTo>
                <a:lnTo>
                  <a:pt x="10258" y="8583"/>
                </a:lnTo>
                <a:lnTo>
                  <a:pt x="10329" y="8541"/>
                </a:lnTo>
                <a:lnTo>
                  <a:pt x="10394" y="8492"/>
                </a:lnTo>
                <a:lnTo>
                  <a:pt x="10454" y="8438"/>
                </a:lnTo>
                <a:lnTo>
                  <a:pt x="10509" y="8378"/>
                </a:lnTo>
                <a:lnTo>
                  <a:pt x="10558" y="8314"/>
                </a:lnTo>
                <a:lnTo>
                  <a:pt x="10601" y="8245"/>
                </a:lnTo>
                <a:lnTo>
                  <a:pt x="10636" y="8170"/>
                </a:lnTo>
                <a:lnTo>
                  <a:pt x="10666" y="8093"/>
                </a:lnTo>
                <a:lnTo>
                  <a:pt x="10686" y="8013"/>
                </a:lnTo>
                <a:lnTo>
                  <a:pt x="10699" y="7928"/>
                </a:lnTo>
                <a:lnTo>
                  <a:pt x="10704" y="7843"/>
                </a:lnTo>
                <a:lnTo>
                  <a:pt x="10701" y="2409"/>
                </a:lnTo>
                <a:lnTo>
                  <a:pt x="10688" y="2162"/>
                </a:lnTo>
                <a:lnTo>
                  <a:pt x="10651" y="1922"/>
                </a:lnTo>
                <a:lnTo>
                  <a:pt x="10592" y="1692"/>
                </a:lnTo>
                <a:lnTo>
                  <a:pt x="10510" y="1470"/>
                </a:lnTo>
                <a:lnTo>
                  <a:pt x="10408" y="1259"/>
                </a:lnTo>
                <a:lnTo>
                  <a:pt x="10285" y="1061"/>
                </a:lnTo>
                <a:lnTo>
                  <a:pt x="10146" y="875"/>
                </a:lnTo>
                <a:lnTo>
                  <a:pt x="9989" y="704"/>
                </a:lnTo>
                <a:lnTo>
                  <a:pt x="9816" y="549"/>
                </a:lnTo>
                <a:lnTo>
                  <a:pt x="9629" y="410"/>
                </a:lnTo>
                <a:lnTo>
                  <a:pt x="9429" y="290"/>
                </a:lnTo>
                <a:lnTo>
                  <a:pt x="9217" y="189"/>
                </a:lnTo>
                <a:lnTo>
                  <a:pt x="8994" y="107"/>
                </a:lnTo>
                <a:lnTo>
                  <a:pt x="8761" y="48"/>
                </a:lnTo>
                <a:lnTo>
                  <a:pt x="8520" y="12"/>
                </a:lnTo>
                <a:lnTo>
                  <a:pt x="8272" y="0"/>
                </a:lnTo>
                <a:lnTo>
                  <a:pt x="243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0353675" y="6115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83" name="Text Box 24"/>
          <p:cNvSpPr txBox="1">
            <a:spLocks noChangeArrowheads="1"/>
          </p:cNvSpPr>
          <p:nvPr/>
        </p:nvSpPr>
        <p:spPr bwMode="auto">
          <a:xfrm>
            <a:off x="4267200" y="6019801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Calorie Difference: 305 calories</a:t>
            </a:r>
            <a:endParaRPr lang="en-US" altLang="en-US">
              <a:solidFill>
                <a:srgbClr val="FFFF00"/>
              </a:solidFill>
            </a:endParaRPr>
          </a:p>
        </p:txBody>
      </p:sp>
      <p:grpSp>
        <p:nvGrpSpPr>
          <p:cNvPr id="7184" name="Group 29"/>
          <p:cNvGrpSpPr>
            <a:grpSpLocks/>
          </p:cNvGrpSpPr>
          <p:nvPr/>
        </p:nvGrpSpPr>
        <p:grpSpPr bwMode="auto">
          <a:xfrm>
            <a:off x="2362200" y="0"/>
            <a:ext cx="7696200" cy="609600"/>
            <a:chOff x="528" y="0"/>
            <a:chExt cx="4848" cy="384"/>
          </a:xfrm>
        </p:grpSpPr>
        <p:pic>
          <p:nvPicPr>
            <p:cNvPr id="7185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8"/>
            <a:stretch>
              <a:fillRect/>
            </a:stretch>
          </p:blipFill>
          <p:spPr bwMode="auto">
            <a:xfrm>
              <a:off x="528" y="0"/>
              <a:ext cx="446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6" name="Picture 31" descr="lg_colo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84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38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38400" y="914400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FFFF"/>
                </a:solidFill>
                <a:cs typeface="Times New Roman" panose="02020603050405020304" pitchFamily="18" charset="0"/>
              </a:rPr>
              <a:t>CHICKEN CAESAR SALAD</a:t>
            </a:r>
            <a:endParaRPr lang="en-US" altLang="en-US" sz="4000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895850" y="22621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429001" y="2133600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20 Years Ago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010401" y="213360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Today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48000" y="4876801"/>
            <a:ext cx="2362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390 calories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       1 ½ cups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05400" y="25765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4381500" y="21574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6324600" y="4800600"/>
            <a:ext cx="320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</a:rPr>
              <a:t>How many calories are in today’s chicken Caesar salad?</a:t>
            </a:r>
            <a:r>
              <a:rPr lang="en-US" altLang="en-US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9706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66700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30" descr="Large Caesar Sal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1"/>
            <a:ext cx="1885950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8" name="Freeform 14"/>
          <p:cNvSpPr>
            <a:spLocks noEditPoints="1"/>
          </p:cNvSpPr>
          <p:nvPr/>
        </p:nvSpPr>
        <p:spPr bwMode="auto">
          <a:xfrm>
            <a:off x="10210800" y="6323014"/>
            <a:ext cx="457200" cy="534987"/>
          </a:xfrm>
          <a:custGeom>
            <a:avLst/>
            <a:gdLst>
              <a:gd name="T0" fmla="*/ 234281 w 10704"/>
              <a:gd name="T1" fmla="*/ 84245 h 12542"/>
              <a:gd name="T2" fmla="*/ 237954 w 10704"/>
              <a:gd name="T3" fmla="*/ 78529 h 12542"/>
              <a:gd name="T4" fmla="*/ 248034 w 10704"/>
              <a:gd name="T5" fmla="*/ 65690 h 12542"/>
              <a:gd name="T6" fmla="*/ 261788 w 10704"/>
              <a:gd name="T7" fmla="*/ 55879 h 12542"/>
              <a:gd name="T8" fmla="*/ 278532 w 10704"/>
              <a:gd name="T9" fmla="*/ 51485 h 12542"/>
              <a:gd name="T10" fmla="*/ 296129 w 10704"/>
              <a:gd name="T11" fmla="*/ 52253 h 12542"/>
              <a:gd name="T12" fmla="*/ 321074 w 10704"/>
              <a:gd name="T13" fmla="*/ 62405 h 12542"/>
              <a:gd name="T14" fmla="*/ 338671 w 10704"/>
              <a:gd name="T15" fmla="*/ 83562 h 12542"/>
              <a:gd name="T16" fmla="*/ 346232 w 10704"/>
              <a:gd name="T17" fmla="*/ 114744 h 12542"/>
              <a:gd name="T18" fmla="*/ 344395 w 10704"/>
              <a:gd name="T19" fmla="*/ 147205 h 12542"/>
              <a:gd name="T20" fmla="*/ 339013 w 10704"/>
              <a:gd name="T21" fmla="*/ 171902 h 12542"/>
              <a:gd name="T22" fmla="*/ 329659 w 10704"/>
              <a:gd name="T23" fmla="*/ 194595 h 12542"/>
              <a:gd name="T24" fmla="*/ 325473 w 10704"/>
              <a:gd name="T25" fmla="*/ 202444 h 12542"/>
              <a:gd name="T26" fmla="*/ 321714 w 10704"/>
              <a:gd name="T27" fmla="*/ 208032 h 12542"/>
              <a:gd name="T28" fmla="*/ 284554 w 10704"/>
              <a:gd name="T29" fmla="*/ 249535 h 12542"/>
              <a:gd name="T30" fmla="*/ 235135 w 10704"/>
              <a:gd name="T31" fmla="*/ 287968 h 12542"/>
              <a:gd name="T32" fmla="*/ 183538 w 10704"/>
              <a:gd name="T33" fmla="*/ 259901 h 12542"/>
              <a:gd name="T34" fmla="*/ 140270 w 10704"/>
              <a:gd name="T35" fmla="*/ 214942 h 12542"/>
              <a:gd name="T36" fmla="*/ 131983 w 10704"/>
              <a:gd name="T37" fmla="*/ 203851 h 12542"/>
              <a:gd name="T38" fmla="*/ 128652 w 10704"/>
              <a:gd name="T39" fmla="*/ 198093 h 12542"/>
              <a:gd name="T40" fmla="*/ 119554 w 10704"/>
              <a:gd name="T41" fmla="*/ 177661 h 12542"/>
              <a:gd name="T42" fmla="*/ 113147 w 10704"/>
              <a:gd name="T43" fmla="*/ 154243 h 12542"/>
              <a:gd name="T44" fmla="*/ 110157 w 10704"/>
              <a:gd name="T45" fmla="*/ 122848 h 12542"/>
              <a:gd name="T46" fmla="*/ 114898 w 10704"/>
              <a:gd name="T47" fmla="*/ 90729 h 12542"/>
              <a:gd name="T48" fmla="*/ 130232 w 10704"/>
              <a:gd name="T49" fmla="*/ 66756 h 12542"/>
              <a:gd name="T50" fmla="*/ 154578 w 10704"/>
              <a:gd name="T51" fmla="*/ 53490 h 12542"/>
              <a:gd name="T52" fmla="*/ 173671 w 10704"/>
              <a:gd name="T53" fmla="*/ 51229 h 12542"/>
              <a:gd name="T54" fmla="*/ 190714 w 10704"/>
              <a:gd name="T55" fmla="*/ 54258 h 12542"/>
              <a:gd name="T56" fmla="*/ 205450 w 10704"/>
              <a:gd name="T57" fmla="*/ 62789 h 12542"/>
              <a:gd name="T58" fmla="*/ 216854 w 10704"/>
              <a:gd name="T59" fmla="*/ 75927 h 12542"/>
              <a:gd name="T60" fmla="*/ 221424 w 10704"/>
              <a:gd name="T61" fmla="*/ 82837 h 12542"/>
              <a:gd name="T62" fmla="*/ 224799 w 10704"/>
              <a:gd name="T63" fmla="*/ 88553 h 12542"/>
              <a:gd name="T64" fmla="*/ 226550 w 10704"/>
              <a:gd name="T65" fmla="*/ 92051 h 12542"/>
              <a:gd name="T66" fmla="*/ 228045 w 10704"/>
              <a:gd name="T67" fmla="*/ 95591 h 12542"/>
              <a:gd name="T68" fmla="*/ 229625 w 10704"/>
              <a:gd name="T69" fmla="*/ 92947 h 12542"/>
              <a:gd name="T70" fmla="*/ 231205 w 10704"/>
              <a:gd name="T71" fmla="*/ 89619 h 12542"/>
              <a:gd name="T72" fmla="*/ 45831 w 10704"/>
              <a:gd name="T73" fmla="*/ 17574 h 12542"/>
              <a:gd name="T74" fmla="*/ 2264 w 10704"/>
              <a:gd name="T75" fmla="*/ 82197 h 12542"/>
              <a:gd name="T76" fmla="*/ 4357 w 10704"/>
              <a:gd name="T77" fmla="*/ 351696 h 12542"/>
              <a:gd name="T78" fmla="*/ 25457 w 10704"/>
              <a:gd name="T79" fmla="*/ 368843 h 12542"/>
              <a:gd name="T80" fmla="*/ 53519 w 10704"/>
              <a:gd name="T81" fmla="*/ 366113 h 12542"/>
              <a:gd name="T82" fmla="*/ 70904 w 10704"/>
              <a:gd name="T83" fmla="*/ 345212 h 12542"/>
              <a:gd name="T84" fmla="*/ 207970 w 10704"/>
              <a:gd name="T85" fmla="*/ 429457 h 12542"/>
              <a:gd name="T86" fmla="*/ 207970 w 10704"/>
              <a:gd name="T87" fmla="*/ 429713 h 12542"/>
              <a:gd name="T88" fmla="*/ 210490 w 10704"/>
              <a:gd name="T89" fmla="*/ 419604 h 12542"/>
              <a:gd name="T90" fmla="*/ 222449 w 10704"/>
              <a:gd name="T91" fmla="*/ 409281 h 12542"/>
              <a:gd name="T92" fmla="*/ 238381 w 10704"/>
              <a:gd name="T93" fmla="*/ 410944 h 12542"/>
              <a:gd name="T94" fmla="*/ 248205 w 10704"/>
              <a:gd name="T95" fmla="*/ 423400 h 12542"/>
              <a:gd name="T96" fmla="*/ 249188 w 10704"/>
              <a:gd name="T97" fmla="*/ 429628 h 12542"/>
              <a:gd name="T98" fmla="*/ 249188 w 10704"/>
              <a:gd name="T99" fmla="*/ 429585 h 12542"/>
              <a:gd name="T100" fmla="*/ 389030 w 10704"/>
              <a:gd name="T101" fmla="*/ 351696 h 12542"/>
              <a:gd name="T102" fmla="*/ 410130 w 10704"/>
              <a:gd name="T103" fmla="*/ 368843 h 12542"/>
              <a:gd name="T104" fmla="*/ 438150 w 10704"/>
              <a:gd name="T105" fmla="*/ 366113 h 12542"/>
              <a:gd name="T106" fmla="*/ 455577 w 10704"/>
              <a:gd name="T107" fmla="*/ 345212 h 12542"/>
              <a:gd name="T108" fmla="*/ 448914 w 10704"/>
              <a:gd name="T109" fmla="*/ 62704 h 12542"/>
              <a:gd name="T110" fmla="*/ 393686 w 10704"/>
              <a:gd name="T111" fmla="*/ 8062 h 125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704" h="12542">
                <a:moveTo>
                  <a:pt x="5418" y="2093"/>
                </a:moveTo>
                <a:lnTo>
                  <a:pt x="5426" y="2076"/>
                </a:lnTo>
                <a:lnTo>
                  <a:pt x="5436" y="2059"/>
                </a:lnTo>
                <a:lnTo>
                  <a:pt x="5446" y="2042"/>
                </a:lnTo>
                <a:lnTo>
                  <a:pt x="5455" y="2025"/>
                </a:lnTo>
                <a:lnTo>
                  <a:pt x="5465" y="2009"/>
                </a:lnTo>
                <a:lnTo>
                  <a:pt x="5475" y="1992"/>
                </a:lnTo>
                <a:lnTo>
                  <a:pt x="5485" y="1975"/>
                </a:lnTo>
                <a:lnTo>
                  <a:pt x="5495" y="1959"/>
                </a:lnTo>
                <a:lnTo>
                  <a:pt x="5505" y="1942"/>
                </a:lnTo>
                <a:lnTo>
                  <a:pt x="5516" y="1924"/>
                </a:lnTo>
                <a:lnTo>
                  <a:pt x="5527" y="1908"/>
                </a:lnTo>
                <a:lnTo>
                  <a:pt x="5537" y="1891"/>
                </a:lnTo>
                <a:lnTo>
                  <a:pt x="5549" y="1874"/>
                </a:lnTo>
                <a:lnTo>
                  <a:pt x="5560" y="1858"/>
                </a:lnTo>
                <a:lnTo>
                  <a:pt x="5571" y="1841"/>
                </a:lnTo>
                <a:lnTo>
                  <a:pt x="5583" y="1825"/>
                </a:lnTo>
                <a:lnTo>
                  <a:pt x="5612" y="1780"/>
                </a:lnTo>
                <a:lnTo>
                  <a:pt x="5644" y="1736"/>
                </a:lnTo>
                <a:lnTo>
                  <a:pt x="5674" y="1694"/>
                </a:lnTo>
                <a:lnTo>
                  <a:pt x="5706" y="1654"/>
                </a:lnTo>
                <a:lnTo>
                  <a:pt x="5739" y="1614"/>
                </a:lnTo>
                <a:lnTo>
                  <a:pt x="5772" y="1576"/>
                </a:lnTo>
                <a:lnTo>
                  <a:pt x="5807" y="1540"/>
                </a:lnTo>
                <a:lnTo>
                  <a:pt x="5843" y="1505"/>
                </a:lnTo>
                <a:lnTo>
                  <a:pt x="5879" y="1472"/>
                </a:lnTo>
                <a:lnTo>
                  <a:pt x="5918" y="1441"/>
                </a:lnTo>
                <a:lnTo>
                  <a:pt x="5957" y="1411"/>
                </a:lnTo>
                <a:lnTo>
                  <a:pt x="5997" y="1384"/>
                </a:lnTo>
                <a:lnTo>
                  <a:pt x="6040" y="1358"/>
                </a:lnTo>
                <a:lnTo>
                  <a:pt x="6083" y="1332"/>
                </a:lnTo>
                <a:lnTo>
                  <a:pt x="6129" y="1310"/>
                </a:lnTo>
                <a:lnTo>
                  <a:pt x="6177" y="1290"/>
                </a:lnTo>
                <a:lnTo>
                  <a:pt x="6225" y="1272"/>
                </a:lnTo>
                <a:lnTo>
                  <a:pt x="6272" y="1256"/>
                </a:lnTo>
                <a:lnTo>
                  <a:pt x="6322" y="1242"/>
                </a:lnTo>
                <a:lnTo>
                  <a:pt x="6370" y="1231"/>
                </a:lnTo>
                <a:lnTo>
                  <a:pt x="6421" y="1221"/>
                </a:lnTo>
                <a:lnTo>
                  <a:pt x="6471" y="1213"/>
                </a:lnTo>
                <a:lnTo>
                  <a:pt x="6521" y="1207"/>
                </a:lnTo>
                <a:lnTo>
                  <a:pt x="6573" y="1204"/>
                </a:lnTo>
                <a:lnTo>
                  <a:pt x="6623" y="1201"/>
                </a:lnTo>
                <a:lnTo>
                  <a:pt x="6675" y="1201"/>
                </a:lnTo>
                <a:lnTo>
                  <a:pt x="6726" y="1203"/>
                </a:lnTo>
                <a:lnTo>
                  <a:pt x="6778" y="1206"/>
                </a:lnTo>
                <a:lnTo>
                  <a:pt x="6829" y="1210"/>
                </a:lnTo>
                <a:lnTo>
                  <a:pt x="6882" y="1217"/>
                </a:lnTo>
                <a:lnTo>
                  <a:pt x="6933" y="1225"/>
                </a:lnTo>
                <a:lnTo>
                  <a:pt x="6986" y="1235"/>
                </a:lnTo>
                <a:lnTo>
                  <a:pt x="7070" y="1254"/>
                </a:lnTo>
                <a:lnTo>
                  <a:pt x="7152" y="1278"/>
                </a:lnTo>
                <a:lnTo>
                  <a:pt x="7231" y="1306"/>
                </a:lnTo>
                <a:lnTo>
                  <a:pt x="7306" y="1340"/>
                </a:lnTo>
                <a:lnTo>
                  <a:pt x="7379" y="1377"/>
                </a:lnTo>
                <a:lnTo>
                  <a:pt x="7450" y="1418"/>
                </a:lnTo>
                <a:lnTo>
                  <a:pt x="7517" y="1463"/>
                </a:lnTo>
                <a:lnTo>
                  <a:pt x="7580" y="1512"/>
                </a:lnTo>
                <a:lnTo>
                  <a:pt x="7641" y="1565"/>
                </a:lnTo>
                <a:lnTo>
                  <a:pt x="7698" y="1621"/>
                </a:lnTo>
                <a:lnTo>
                  <a:pt x="7751" y="1683"/>
                </a:lnTo>
                <a:lnTo>
                  <a:pt x="7801" y="1746"/>
                </a:lnTo>
                <a:lnTo>
                  <a:pt x="7847" y="1813"/>
                </a:lnTo>
                <a:lnTo>
                  <a:pt x="7890" y="1884"/>
                </a:lnTo>
                <a:lnTo>
                  <a:pt x="7929" y="1959"/>
                </a:lnTo>
                <a:lnTo>
                  <a:pt x="7965" y="2036"/>
                </a:lnTo>
                <a:lnTo>
                  <a:pt x="7999" y="2127"/>
                </a:lnTo>
                <a:lnTo>
                  <a:pt x="8029" y="2220"/>
                </a:lnTo>
                <a:lnTo>
                  <a:pt x="8054" y="2314"/>
                </a:lnTo>
                <a:lnTo>
                  <a:pt x="8073" y="2407"/>
                </a:lnTo>
                <a:lnTo>
                  <a:pt x="8088" y="2501"/>
                </a:lnTo>
                <a:lnTo>
                  <a:pt x="8099" y="2596"/>
                </a:lnTo>
                <a:lnTo>
                  <a:pt x="8106" y="2690"/>
                </a:lnTo>
                <a:lnTo>
                  <a:pt x="8109" y="2785"/>
                </a:lnTo>
                <a:lnTo>
                  <a:pt x="8110" y="2880"/>
                </a:lnTo>
                <a:lnTo>
                  <a:pt x="8107" y="2975"/>
                </a:lnTo>
                <a:lnTo>
                  <a:pt x="8102" y="3070"/>
                </a:lnTo>
                <a:lnTo>
                  <a:pt x="8095" y="3166"/>
                </a:lnTo>
                <a:lnTo>
                  <a:pt x="8086" y="3261"/>
                </a:lnTo>
                <a:lnTo>
                  <a:pt x="8075" y="3355"/>
                </a:lnTo>
                <a:lnTo>
                  <a:pt x="8063" y="3451"/>
                </a:lnTo>
                <a:lnTo>
                  <a:pt x="8050" y="3546"/>
                </a:lnTo>
                <a:lnTo>
                  <a:pt x="8039" y="3616"/>
                </a:lnTo>
                <a:lnTo>
                  <a:pt x="8026" y="3685"/>
                </a:lnTo>
                <a:lnTo>
                  <a:pt x="8012" y="3756"/>
                </a:lnTo>
                <a:lnTo>
                  <a:pt x="7996" y="3825"/>
                </a:lnTo>
                <a:lnTo>
                  <a:pt x="7978" y="3893"/>
                </a:lnTo>
                <a:lnTo>
                  <a:pt x="7958" y="3962"/>
                </a:lnTo>
                <a:lnTo>
                  <a:pt x="7937" y="4030"/>
                </a:lnTo>
                <a:lnTo>
                  <a:pt x="7914" y="4098"/>
                </a:lnTo>
                <a:lnTo>
                  <a:pt x="7890" y="4165"/>
                </a:lnTo>
                <a:lnTo>
                  <a:pt x="7864" y="4232"/>
                </a:lnTo>
                <a:lnTo>
                  <a:pt x="7837" y="4299"/>
                </a:lnTo>
                <a:lnTo>
                  <a:pt x="7810" y="4366"/>
                </a:lnTo>
                <a:lnTo>
                  <a:pt x="7781" y="4431"/>
                </a:lnTo>
                <a:lnTo>
                  <a:pt x="7750" y="4497"/>
                </a:lnTo>
                <a:lnTo>
                  <a:pt x="7718" y="4562"/>
                </a:lnTo>
                <a:lnTo>
                  <a:pt x="7687" y="4627"/>
                </a:lnTo>
                <a:lnTo>
                  <a:pt x="7677" y="4644"/>
                </a:lnTo>
                <a:lnTo>
                  <a:pt x="7668" y="4661"/>
                </a:lnTo>
                <a:lnTo>
                  <a:pt x="7659" y="4678"/>
                </a:lnTo>
                <a:lnTo>
                  <a:pt x="7649" y="4695"/>
                </a:lnTo>
                <a:lnTo>
                  <a:pt x="7640" y="4712"/>
                </a:lnTo>
                <a:lnTo>
                  <a:pt x="7630" y="4729"/>
                </a:lnTo>
                <a:lnTo>
                  <a:pt x="7620" y="4746"/>
                </a:lnTo>
                <a:lnTo>
                  <a:pt x="7610" y="4763"/>
                </a:lnTo>
                <a:lnTo>
                  <a:pt x="7600" y="4779"/>
                </a:lnTo>
                <a:lnTo>
                  <a:pt x="7589" y="4796"/>
                </a:lnTo>
                <a:lnTo>
                  <a:pt x="7577" y="4813"/>
                </a:lnTo>
                <a:lnTo>
                  <a:pt x="7566" y="4829"/>
                </a:lnTo>
                <a:lnTo>
                  <a:pt x="7555" y="4845"/>
                </a:lnTo>
                <a:lnTo>
                  <a:pt x="7544" y="4861"/>
                </a:lnTo>
                <a:lnTo>
                  <a:pt x="7532" y="4877"/>
                </a:lnTo>
                <a:lnTo>
                  <a:pt x="7521" y="4893"/>
                </a:lnTo>
                <a:lnTo>
                  <a:pt x="7405" y="5039"/>
                </a:lnTo>
                <a:lnTo>
                  <a:pt x="7286" y="5182"/>
                </a:lnTo>
                <a:lnTo>
                  <a:pt x="7166" y="5322"/>
                </a:lnTo>
                <a:lnTo>
                  <a:pt x="7044" y="5458"/>
                </a:lnTo>
                <a:lnTo>
                  <a:pt x="6919" y="5592"/>
                </a:lnTo>
                <a:lnTo>
                  <a:pt x="6792" y="5722"/>
                </a:lnTo>
                <a:lnTo>
                  <a:pt x="6662" y="5850"/>
                </a:lnTo>
                <a:lnTo>
                  <a:pt x="6528" y="5973"/>
                </a:lnTo>
                <a:lnTo>
                  <a:pt x="6393" y="6093"/>
                </a:lnTo>
                <a:lnTo>
                  <a:pt x="6253" y="6211"/>
                </a:lnTo>
                <a:lnTo>
                  <a:pt x="6111" y="6325"/>
                </a:lnTo>
                <a:lnTo>
                  <a:pt x="5965" y="6437"/>
                </a:lnTo>
                <a:lnTo>
                  <a:pt x="5815" y="6544"/>
                </a:lnTo>
                <a:lnTo>
                  <a:pt x="5662" y="6648"/>
                </a:lnTo>
                <a:lnTo>
                  <a:pt x="5505" y="6751"/>
                </a:lnTo>
                <a:lnTo>
                  <a:pt x="5344" y="6849"/>
                </a:lnTo>
                <a:lnTo>
                  <a:pt x="5184" y="6751"/>
                </a:lnTo>
                <a:lnTo>
                  <a:pt x="5027" y="6648"/>
                </a:lnTo>
                <a:lnTo>
                  <a:pt x="4873" y="6544"/>
                </a:lnTo>
                <a:lnTo>
                  <a:pt x="4725" y="6437"/>
                </a:lnTo>
                <a:lnTo>
                  <a:pt x="4578" y="6325"/>
                </a:lnTo>
                <a:lnTo>
                  <a:pt x="4436" y="6211"/>
                </a:lnTo>
                <a:lnTo>
                  <a:pt x="4297" y="6093"/>
                </a:lnTo>
                <a:lnTo>
                  <a:pt x="4161" y="5973"/>
                </a:lnTo>
                <a:lnTo>
                  <a:pt x="4027" y="5850"/>
                </a:lnTo>
                <a:lnTo>
                  <a:pt x="3897" y="5722"/>
                </a:lnTo>
                <a:lnTo>
                  <a:pt x="3770" y="5592"/>
                </a:lnTo>
                <a:lnTo>
                  <a:pt x="3645" y="5458"/>
                </a:lnTo>
                <a:lnTo>
                  <a:pt x="3523" y="5322"/>
                </a:lnTo>
                <a:lnTo>
                  <a:pt x="3403" y="5182"/>
                </a:lnTo>
                <a:lnTo>
                  <a:pt x="3284" y="5039"/>
                </a:lnTo>
                <a:lnTo>
                  <a:pt x="3169" y="4893"/>
                </a:lnTo>
                <a:lnTo>
                  <a:pt x="3157" y="4877"/>
                </a:lnTo>
                <a:lnTo>
                  <a:pt x="3145" y="4861"/>
                </a:lnTo>
                <a:lnTo>
                  <a:pt x="3134" y="4845"/>
                </a:lnTo>
                <a:lnTo>
                  <a:pt x="3123" y="4829"/>
                </a:lnTo>
                <a:lnTo>
                  <a:pt x="3111" y="4813"/>
                </a:lnTo>
                <a:lnTo>
                  <a:pt x="3100" y="4796"/>
                </a:lnTo>
                <a:lnTo>
                  <a:pt x="3090" y="4779"/>
                </a:lnTo>
                <a:lnTo>
                  <a:pt x="3079" y="4763"/>
                </a:lnTo>
                <a:lnTo>
                  <a:pt x="3069" y="4746"/>
                </a:lnTo>
                <a:lnTo>
                  <a:pt x="3059" y="4729"/>
                </a:lnTo>
                <a:lnTo>
                  <a:pt x="3050" y="4712"/>
                </a:lnTo>
                <a:lnTo>
                  <a:pt x="3040" y="4695"/>
                </a:lnTo>
                <a:lnTo>
                  <a:pt x="3031" y="4678"/>
                </a:lnTo>
                <a:lnTo>
                  <a:pt x="3021" y="4661"/>
                </a:lnTo>
                <a:lnTo>
                  <a:pt x="3012" y="4644"/>
                </a:lnTo>
                <a:lnTo>
                  <a:pt x="3004" y="4627"/>
                </a:lnTo>
                <a:lnTo>
                  <a:pt x="2971" y="4562"/>
                </a:lnTo>
                <a:lnTo>
                  <a:pt x="2940" y="4497"/>
                </a:lnTo>
                <a:lnTo>
                  <a:pt x="2909" y="4431"/>
                </a:lnTo>
                <a:lnTo>
                  <a:pt x="2880" y="4366"/>
                </a:lnTo>
                <a:lnTo>
                  <a:pt x="2852" y="4299"/>
                </a:lnTo>
                <a:lnTo>
                  <a:pt x="2824" y="4232"/>
                </a:lnTo>
                <a:lnTo>
                  <a:pt x="2799" y="4165"/>
                </a:lnTo>
                <a:lnTo>
                  <a:pt x="2775" y="4098"/>
                </a:lnTo>
                <a:lnTo>
                  <a:pt x="2752" y="4030"/>
                </a:lnTo>
                <a:lnTo>
                  <a:pt x="2730" y="3962"/>
                </a:lnTo>
                <a:lnTo>
                  <a:pt x="2711" y="3893"/>
                </a:lnTo>
                <a:lnTo>
                  <a:pt x="2693" y="3825"/>
                </a:lnTo>
                <a:lnTo>
                  <a:pt x="2677" y="3756"/>
                </a:lnTo>
                <a:lnTo>
                  <a:pt x="2663" y="3685"/>
                </a:lnTo>
                <a:lnTo>
                  <a:pt x="2649" y="3616"/>
                </a:lnTo>
                <a:lnTo>
                  <a:pt x="2639" y="3546"/>
                </a:lnTo>
                <a:lnTo>
                  <a:pt x="2626" y="3451"/>
                </a:lnTo>
                <a:lnTo>
                  <a:pt x="2614" y="3355"/>
                </a:lnTo>
                <a:lnTo>
                  <a:pt x="2603" y="3261"/>
                </a:lnTo>
                <a:lnTo>
                  <a:pt x="2594" y="3166"/>
                </a:lnTo>
                <a:lnTo>
                  <a:pt x="2587" y="3070"/>
                </a:lnTo>
                <a:lnTo>
                  <a:pt x="2582" y="2975"/>
                </a:lnTo>
                <a:lnTo>
                  <a:pt x="2579" y="2880"/>
                </a:lnTo>
                <a:lnTo>
                  <a:pt x="2580" y="2785"/>
                </a:lnTo>
                <a:lnTo>
                  <a:pt x="2583" y="2690"/>
                </a:lnTo>
                <a:lnTo>
                  <a:pt x="2590" y="2596"/>
                </a:lnTo>
                <a:lnTo>
                  <a:pt x="2601" y="2501"/>
                </a:lnTo>
                <a:lnTo>
                  <a:pt x="2616" y="2407"/>
                </a:lnTo>
                <a:lnTo>
                  <a:pt x="2635" y="2314"/>
                </a:lnTo>
                <a:lnTo>
                  <a:pt x="2660" y="2220"/>
                </a:lnTo>
                <a:lnTo>
                  <a:pt x="2690" y="2127"/>
                </a:lnTo>
                <a:lnTo>
                  <a:pt x="2725" y="2036"/>
                </a:lnTo>
                <a:lnTo>
                  <a:pt x="2760" y="1959"/>
                </a:lnTo>
                <a:lnTo>
                  <a:pt x="2799" y="1884"/>
                </a:lnTo>
                <a:lnTo>
                  <a:pt x="2842" y="1813"/>
                </a:lnTo>
                <a:lnTo>
                  <a:pt x="2888" y="1746"/>
                </a:lnTo>
                <a:lnTo>
                  <a:pt x="2939" y="1683"/>
                </a:lnTo>
                <a:lnTo>
                  <a:pt x="2992" y="1621"/>
                </a:lnTo>
                <a:lnTo>
                  <a:pt x="3049" y="1565"/>
                </a:lnTo>
                <a:lnTo>
                  <a:pt x="3109" y="1512"/>
                </a:lnTo>
                <a:lnTo>
                  <a:pt x="3173" y="1463"/>
                </a:lnTo>
                <a:lnTo>
                  <a:pt x="3240" y="1418"/>
                </a:lnTo>
                <a:lnTo>
                  <a:pt x="3310" y="1377"/>
                </a:lnTo>
                <a:lnTo>
                  <a:pt x="3382" y="1340"/>
                </a:lnTo>
                <a:lnTo>
                  <a:pt x="3458" y="1306"/>
                </a:lnTo>
                <a:lnTo>
                  <a:pt x="3537" y="1278"/>
                </a:lnTo>
                <a:lnTo>
                  <a:pt x="3619" y="1254"/>
                </a:lnTo>
                <a:lnTo>
                  <a:pt x="3704" y="1235"/>
                </a:lnTo>
                <a:lnTo>
                  <a:pt x="3755" y="1225"/>
                </a:lnTo>
                <a:lnTo>
                  <a:pt x="3808" y="1217"/>
                </a:lnTo>
                <a:lnTo>
                  <a:pt x="3859" y="1210"/>
                </a:lnTo>
                <a:lnTo>
                  <a:pt x="3911" y="1206"/>
                </a:lnTo>
                <a:lnTo>
                  <a:pt x="3964" y="1203"/>
                </a:lnTo>
                <a:lnTo>
                  <a:pt x="4015" y="1201"/>
                </a:lnTo>
                <a:lnTo>
                  <a:pt x="4066" y="1201"/>
                </a:lnTo>
                <a:lnTo>
                  <a:pt x="4117" y="1204"/>
                </a:lnTo>
                <a:lnTo>
                  <a:pt x="4168" y="1207"/>
                </a:lnTo>
                <a:lnTo>
                  <a:pt x="4218" y="1213"/>
                </a:lnTo>
                <a:lnTo>
                  <a:pt x="4269" y="1221"/>
                </a:lnTo>
                <a:lnTo>
                  <a:pt x="4318" y="1231"/>
                </a:lnTo>
                <a:lnTo>
                  <a:pt x="4368" y="1242"/>
                </a:lnTo>
                <a:lnTo>
                  <a:pt x="4416" y="1256"/>
                </a:lnTo>
                <a:lnTo>
                  <a:pt x="4465" y="1272"/>
                </a:lnTo>
                <a:lnTo>
                  <a:pt x="4513" y="1290"/>
                </a:lnTo>
                <a:lnTo>
                  <a:pt x="4560" y="1310"/>
                </a:lnTo>
                <a:lnTo>
                  <a:pt x="4605" y="1332"/>
                </a:lnTo>
                <a:lnTo>
                  <a:pt x="4650" y="1358"/>
                </a:lnTo>
                <a:lnTo>
                  <a:pt x="4692" y="1384"/>
                </a:lnTo>
                <a:lnTo>
                  <a:pt x="4733" y="1411"/>
                </a:lnTo>
                <a:lnTo>
                  <a:pt x="4772" y="1441"/>
                </a:lnTo>
                <a:lnTo>
                  <a:pt x="4810" y="1472"/>
                </a:lnTo>
                <a:lnTo>
                  <a:pt x="4847" y="1505"/>
                </a:lnTo>
                <a:lnTo>
                  <a:pt x="4882" y="1540"/>
                </a:lnTo>
                <a:lnTo>
                  <a:pt x="4917" y="1576"/>
                </a:lnTo>
                <a:lnTo>
                  <a:pt x="4950" y="1614"/>
                </a:lnTo>
                <a:lnTo>
                  <a:pt x="4983" y="1654"/>
                </a:lnTo>
                <a:lnTo>
                  <a:pt x="5015" y="1694"/>
                </a:lnTo>
                <a:lnTo>
                  <a:pt x="5046" y="1736"/>
                </a:lnTo>
                <a:lnTo>
                  <a:pt x="5077" y="1780"/>
                </a:lnTo>
                <a:lnTo>
                  <a:pt x="5108" y="1825"/>
                </a:lnTo>
                <a:lnTo>
                  <a:pt x="5119" y="1841"/>
                </a:lnTo>
                <a:lnTo>
                  <a:pt x="5129" y="1858"/>
                </a:lnTo>
                <a:lnTo>
                  <a:pt x="5140" y="1874"/>
                </a:lnTo>
                <a:lnTo>
                  <a:pt x="5151" y="1891"/>
                </a:lnTo>
                <a:lnTo>
                  <a:pt x="5162" y="1908"/>
                </a:lnTo>
                <a:lnTo>
                  <a:pt x="5173" y="1924"/>
                </a:lnTo>
                <a:lnTo>
                  <a:pt x="5184" y="1942"/>
                </a:lnTo>
                <a:lnTo>
                  <a:pt x="5194" y="1959"/>
                </a:lnTo>
                <a:lnTo>
                  <a:pt x="5204" y="1975"/>
                </a:lnTo>
                <a:lnTo>
                  <a:pt x="5214" y="1992"/>
                </a:lnTo>
                <a:lnTo>
                  <a:pt x="5224" y="2009"/>
                </a:lnTo>
                <a:lnTo>
                  <a:pt x="5234" y="2025"/>
                </a:lnTo>
                <a:lnTo>
                  <a:pt x="5243" y="2042"/>
                </a:lnTo>
                <a:lnTo>
                  <a:pt x="5252" y="2059"/>
                </a:lnTo>
                <a:lnTo>
                  <a:pt x="5263" y="2076"/>
                </a:lnTo>
                <a:lnTo>
                  <a:pt x="5272" y="2093"/>
                </a:lnTo>
                <a:lnTo>
                  <a:pt x="5276" y="2101"/>
                </a:lnTo>
                <a:lnTo>
                  <a:pt x="5281" y="2110"/>
                </a:lnTo>
                <a:lnTo>
                  <a:pt x="5285" y="2120"/>
                </a:lnTo>
                <a:lnTo>
                  <a:pt x="5290" y="2129"/>
                </a:lnTo>
                <a:lnTo>
                  <a:pt x="5294" y="2139"/>
                </a:lnTo>
                <a:lnTo>
                  <a:pt x="5299" y="2148"/>
                </a:lnTo>
                <a:lnTo>
                  <a:pt x="5304" y="2158"/>
                </a:lnTo>
                <a:lnTo>
                  <a:pt x="5308" y="2169"/>
                </a:lnTo>
                <a:lnTo>
                  <a:pt x="5313" y="2179"/>
                </a:lnTo>
                <a:lnTo>
                  <a:pt x="5317" y="2189"/>
                </a:lnTo>
                <a:lnTo>
                  <a:pt x="5322" y="2199"/>
                </a:lnTo>
                <a:lnTo>
                  <a:pt x="5326" y="2210"/>
                </a:lnTo>
                <a:lnTo>
                  <a:pt x="5331" y="2220"/>
                </a:lnTo>
                <a:lnTo>
                  <a:pt x="5335" y="2230"/>
                </a:lnTo>
                <a:lnTo>
                  <a:pt x="5339" y="2241"/>
                </a:lnTo>
                <a:lnTo>
                  <a:pt x="5344" y="2252"/>
                </a:lnTo>
                <a:lnTo>
                  <a:pt x="5348" y="2241"/>
                </a:lnTo>
                <a:lnTo>
                  <a:pt x="5353" y="2230"/>
                </a:lnTo>
                <a:lnTo>
                  <a:pt x="5358" y="2220"/>
                </a:lnTo>
                <a:lnTo>
                  <a:pt x="5362" y="2210"/>
                </a:lnTo>
                <a:lnTo>
                  <a:pt x="5367" y="2199"/>
                </a:lnTo>
                <a:lnTo>
                  <a:pt x="5371" y="2189"/>
                </a:lnTo>
                <a:lnTo>
                  <a:pt x="5376" y="2179"/>
                </a:lnTo>
                <a:lnTo>
                  <a:pt x="5381" y="2169"/>
                </a:lnTo>
                <a:lnTo>
                  <a:pt x="5385" y="2158"/>
                </a:lnTo>
                <a:lnTo>
                  <a:pt x="5390" y="2148"/>
                </a:lnTo>
                <a:lnTo>
                  <a:pt x="5395" y="2139"/>
                </a:lnTo>
                <a:lnTo>
                  <a:pt x="5399" y="2129"/>
                </a:lnTo>
                <a:lnTo>
                  <a:pt x="5404" y="2120"/>
                </a:lnTo>
                <a:lnTo>
                  <a:pt x="5408" y="2110"/>
                </a:lnTo>
                <a:lnTo>
                  <a:pt x="5413" y="2101"/>
                </a:lnTo>
                <a:lnTo>
                  <a:pt x="5418" y="2093"/>
                </a:lnTo>
                <a:close/>
                <a:moveTo>
                  <a:pt x="2432" y="0"/>
                </a:moveTo>
                <a:lnTo>
                  <a:pt x="2183" y="12"/>
                </a:lnTo>
                <a:lnTo>
                  <a:pt x="1942" y="48"/>
                </a:lnTo>
                <a:lnTo>
                  <a:pt x="1708" y="108"/>
                </a:lnTo>
                <a:lnTo>
                  <a:pt x="1486" y="190"/>
                </a:lnTo>
                <a:lnTo>
                  <a:pt x="1273" y="291"/>
                </a:lnTo>
                <a:lnTo>
                  <a:pt x="1073" y="412"/>
                </a:lnTo>
                <a:lnTo>
                  <a:pt x="887" y="551"/>
                </a:lnTo>
                <a:lnTo>
                  <a:pt x="714" y="707"/>
                </a:lnTo>
                <a:lnTo>
                  <a:pt x="557" y="878"/>
                </a:lnTo>
                <a:lnTo>
                  <a:pt x="418" y="1065"/>
                </a:lnTo>
                <a:lnTo>
                  <a:pt x="296" y="1263"/>
                </a:lnTo>
                <a:lnTo>
                  <a:pt x="194" y="1474"/>
                </a:lnTo>
                <a:lnTo>
                  <a:pt x="112" y="1696"/>
                </a:lnTo>
                <a:lnTo>
                  <a:pt x="53" y="1927"/>
                </a:lnTo>
                <a:lnTo>
                  <a:pt x="16" y="2167"/>
                </a:lnTo>
                <a:lnTo>
                  <a:pt x="4" y="2414"/>
                </a:lnTo>
                <a:lnTo>
                  <a:pt x="0" y="7843"/>
                </a:lnTo>
                <a:lnTo>
                  <a:pt x="4" y="7928"/>
                </a:lnTo>
                <a:lnTo>
                  <a:pt x="17" y="8013"/>
                </a:lnTo>
                <a:lnTo>
                  <a:pt x="37" y="8093"/>
                </a:lnTo>
                <a:lnTo>
                  <a:pt x="67" y="8170"/>
                </a:lnTo>
                <a:lnTo>
                  <a:pt x="102" y="8245"/>
                </a:lnTo>
                <a:lnTo>
                  <a:pt x="145" y="8314"/>
                </a:lnTo>
                <a:lnTo>
                  <a:pt x="193" y="8378"/>
                </a:lnTo>
                <a:lnTo>
                  <a:pt x="249" y="8438"/>
                </a:lnTo>
                <a:lnTo>
                  <a:pt x="308" y="8492"/>
                </a:lnTo>
                <a:lnTo>
                  <a:pt x="374" y="8541"/>
                </a:lnTo>
                <a:lnTo>
                  <a:pt x="444" y="8583"/>
                </a:lnTo>
                <a:lnTo>
                  <a:pt x="519" y="8619"/>
                </a:lnTo>
                <a:lnTo>
                  <a:pt x="596" y="8647"/>
                </a:lnTo>
                <a:lnTo>
                  <a:pt x="677" y="8667"/>
                </a:lnTo>
                <a:lnTo>
                  <a:pt x="762" y="8680"/>
                </a:lnTo>
                <a:lnTo>
                  <a:pt x="849" y="8685"/>
                </a:lnTo>
                <a:lnTo>
                  <a:pt x="935" y="8680"/>
                </a:lnTo>
                <a:lnTo>
                  <a:pt x="1020" y="8667"/>
                </a:lnTo>
                <a:lnTo>
                  <a:pt x="1101" y="8647"/>
                </a:lnTo>
                <a:lnTo>
                  <a:pt x="1180" y="8619"/>
                </a:lnTo>
                <a:lnTo>
                  <a:pt x="1253" y="8583"/>
                </a:lnTo>
                <a:lnTo>
                  <a:pt x="1323" y="8541"/>
                </a:lnTo>
                <a:lnTo>
                  <a:pt x="1389" y="8492"/>
                </a:lnTo>
                <a:lnTo>
                  <a:pt x="1450" y="8438"/>
                </a:lnTo>
                <a:lnTo>
                  <a:pt x="1504" y="8378"/>
                </a:lnTo>
                <a:lnTo>
                  <a:pt x="1553" y="8314"/>
                </a:lnTo>
                <a:lnTo>
                  <a:pt x="1595" y="8245"/>
                </a:lnTo>
                <a:lnTo>
                  <a:pt x="1632" y="8170"/>
                </a:lnTo>
                <a:lnTo>
                  <a:pt x="1660" y="8093"/>
                </a:lnTo>
                <a:lnTo>
                  <a:pt x="1680" y="8013"/>
                </a:lnTo>
                <a:lnTo>
                  <a:pt x="1693" y="7928"/>
                </a:lnTo>
                <a:lnTo>
                  <a:pt x="1698" y="7843"/>
                </a:lnTo>
                <a:lnTo>
                  <a:pt x="2746" y="12542"/>
                </a:lnTo>
                <a:lnTo>
                  <a:pt x="5161" y="12542"/>
                </a:lnTo>
                <a:lnTo>
                  <a:pt x="4870" y="10071"/>
                </a:lnTo>
                <a:lnTo>
                  <a:pt x="4869" y="10069"/>
                </a:lnTo>
                <a:lnTo>
                  <a:pt x="4869" y="10068"/>
                </a:lnTo>
                <a:lnTo>
                  <a:pt x="4869" y="10067"/>
                </a:lnTo>
                <a:lnTo>
                  <a:pt x="4869" y="10068"/>
                </a:lnTo>
                <a:lnTo>
                  <a:pt x="4869" y="10069"/>
                </a:lnTo>
                <a:lnTo>
                  <a:pt x="4869" y="10070"/>
                </a:lnTo>
                <a:lnTo>
                  <a:pt x="4869" y="10071"/>
                </a:lnTo>
                <a:lnTo>
                  <a:pt x="4869" y="10072"/>
                </a:lnTo>
                <a:lnTo>
                  <a:pt x="4869" y="10073"/>
                </a:lnTo>
                <a:lnTo>
                  <a:pt x="4869" y="10074"/>
                </a:lnTo>
                <a:lnTo>
                  <a:pt x="4869" y="10073"/>
                </a:lnTo>
                <a:lnTo>
                  <a:pt x="4869" y="10072"/>
                </a:lnTo>
                <a:lnTo>
                  <a:pt x="4870" y="10071"/>
                </a:lnTo>
                <a:lnTo>
                  <a:pt x="4872" y="10020"/>
                </a:lnTo>
                <a:lnTo>
                  <a:pt x="4879" y="9972"/>
                </a:lnTo>
                <a:lnTo>
                  <a:pt x="4892" y="9926"/>
                </a:lnTo>
                <a:lnTo>
                  <a:pt x="4908" y="9880"/>
                </a:lnTo>
                <a:lnTo>
                  <a:pt x="4928" y="9837"/>
                </a:lnTo>
                <a:lnTo>
                  <a:pt x="4952" y="9796"/>
                </a:lnTo>
                <a:lnTo>
                  <a:pt x="4979" y="9758"/>
                </a:lnTo>
                <a:lnTo>
                  <a:pt x="5011" y="9721"/>
                </a:lnTo>
                <a:lnTo>
                  <a:pt x="5045" y="9688"/>
                </a:lnTo>
                <a:lnTo>
                  <a:pt x="5082" y="9659"/>
                </a:lnTo>
                <a:lnTo>
                  <a:pt x="5122" y="9634"/>
                </a:lnTo>
                <a:lnTo>
                  <a:pt x="5163" y="9612"/>
                </a:lnTo>
                <a:lnTo>
                  <a:pt x="5208" y="9595"/>
                </a:lnTo>
                <a:lnTo>
                  <a:pt x="5254" y="9582"/>
                </a:lnTo>
                <a:lnTo>
                  <a:pt x="5302" y="9574"/>
                </a:lnTo>
                <a:lnTo>
                  <a:pt x="5351" y="9572"/>
                </a:lnTo>
                <a:lnTo>
                  <a:pt x="5400" y="9574"/>
                </a:lnTo>
                <a:lnTo>
                  <a:pt x="5449" y="9582"/>
                </a:lnTo>
                <a:lnTo>
                  <a:pt x="5495" y="9595"/>
                </a:lnTo>
                <a:lnTo>
                  <a:pt x="5539" y="9612"/>
                </a:lnTo>
                <a:lnTo>
                  <a:pt x="5581" y="9634"/>
                </a:lnTo>
                <a:lnTo>
                  <a:pt x="5620" y="9659"/>
                </a:lnTo>
                <a:lnTo>
                  <a:pt x="5658" y="9688"/>
                </a:lnTo>
                <a:lnTo>
                  <a:pt x="5692" y="9721"/>
                </a:lnTo>
                <a:lnTo>
                  <a:pt x="5723" y="9758"/>
                </a:lnTo>
                <a:lnTo>
                  <a:pt x="5751" y="9796"/>
                </a:lnTo>
                <a:lnTo>
                  <a:pt x="5775" y="9837"/>
                </a:lnTo>
                <a:lnTo>
                  <a:pt x="5795" y="9880"/>
                </a:lnTo>
                <a:lnTo>
                  <a:pt x="5811" y="9926"/>
                </a:lnTo>
                <a:lnTo>
                  <a:pt x="5824" y="9972"/>
                </a:lnTo>
                <a:lnTo>
                  <a:pt x="5831" y="10020"/>
                </a:lnTo>
                <a:lnTo>
                  <a:pt x="5834" y="10071"/>
                </a:lnTo>
                <a:lnTo>
                  <a:pt x="5834" y="10072"/>
                </a:lnTo>
                <a:lnTo>
                  <a:pt x="5834" y="10073"/>
                </a:lnTo>
                <a:lnTo>
                  <a:pt x="5834" y="10074"/>
                </a:lnTo>
                <a:lnTo>
                  <a:pt x="5834" y="10073"/>
                </a:lnTo>
                <a:lnTo>
                  <a:pt x="5834" y="10072"/>
                </a:lnTo>
                <a:lnTo>
                  <a:pt x="5834" y="10071"/>
                </a:lnTo>
                <a:lnTo>
                  <a:pt x="5834" y="10070"/>
                </a:lnTo>
                <a:lnTo>
                  <a:pt x="5834" y="10069"/>
                </a:lnTo>
                <a:lnTo>
                  <a:pt x="5834" y="10068"/>
                </a:lnTo>
                <a:lnTo>
                  <a:pt x="5834" y="10067"/>
                </a:lnTo>
                <a:lnTo>
                  <a:pt x="5834" y="10068"/>
                </a:lnTo>
                <a:lnTo>
                  <a:pt x="5834" y="10069"/>
                </a:lnTo>
                <a:lnTo>
                  <a:pt x="5834" y="10071"/>
                </a:lnTo>
                <a:lnTo>
                  <a:pt x="5544" y="12542"/>
                </a:lnTo>
                <a:lnTo>
                  <a:pt x="7958" y="12542"/>
                </a:lnTo>
                <a:lnTo>
                  <a:pt x="9006" y="7843"/>
                </a:lnTo>
                <a:lnTo>
                  <a:pt x="9010" y="7928"/>
                </a:lnTo>
                <a:lnTo>
                  <a:pt x="9023" y="8013"/>
                </a:lnTo>
                <a:lnTo>
                  <a:pt x="9043" y="8093"/>
                </a:lnTo>
                <a:lnTo>
                  <a:pt x="9072" y="8170"/>
                </a:lnTo>
                <a:lnTo>
                  <a:pt x="9108" y="8245"/>
                </a:lnTo>
                <a:lnTo>
                  <a:pt x="9150" y="8314"/>
                </a:lnTo>
                <a:lnTo>
                  <a:pt x="9199" y="8378"/>
                </a:lnTo>
                <a:lnTo>
                  <a:pt x="9254" y="8438"/>
                </a:lnTo>
                <a:lnTo>
                  <a:pt x="9314" y="8492"/>
                </a:lnTo>
                <a:lnTo>
                  <a:pt x="9380" y="8541"/>
                </a:lnTo>
                <a:lnTo>
                  <a:pt x="9450" y="8583"/>
                </a:lnTo>
                <a:lnTo>
                  <a:pt x="9524" y="8619"/>
                </a:lnTo>
                <a:lnTo>
                  <a:pt x="9602" y="8647"/>
                </a:lnTo>
                <a:lnTo>
                  <a:pt x="9683" y="8667"/>
                </a:lnTo>
                <a:lnTo>
                  <a:pt x="9768" y="8680"/>
                </a:lnTo>
                <a:lnTo>
                  <a:pt x="9855" y="8685"/>
                </a:lnTo>
                <a:lnTo>
                  <a:pt x="9941" y="8680"/>
                </a:lnTo>
                <a:lnTo>
                  <a:pt x="10026" y="8667"/>
                </a:lnTo>
                <a:lnTo>
                  <a:pt x="10107" y="8647"/>
                </a:lnTo>
                <a:lnTo>
                  <a:pt x="10184" y="8619"/>
                </a:lnTo>
                <a:lnTo>
                  <a:pt x="10258" y="8583"/>
                </a:lnTo>
                <a:lnTo>
                  <a:pt x="10329" y="8541"/>
                </a:lnTo>
                <a:lnTo>
                  <a:pt x="10394" y="8492"/>
                </a:lnTo>
                <a:lnTo>
                  <a:pt x="10454" y="8438"/>
                </a:lnTo>
                <a:lnTo>
                  <a:pt x="10509" y="8378"/>
                </a:lnTo>
                <a:lnTo>
                  <a:pt x="10558" y="8314"/>
                </a:lnTo>
                <a:lnTo>
                  <a:pt x="10601" y="8245"/>
                </a:lnTo>
                <a:lnTo>
                  <a:pt x="10636" y="8170"/>
                </a:lnTo>
                <a:lnTo>
                  <a:pt x="10666" y="8093"/>
                </a:lnTo>
                <a:lnTo>
                  <a:pt x="10686" y="8013"/>
                </a:lnTo>
                <a:lnTo>
                  <a:pt x="10699" y="7928"/>
                </a:lnTo>
                <a:lnTo>
                  <a:pt x="10704" y="7843"/>
                </a:lnTo>
                <a:lnTo>
                  <a:pt x="10701" y="2409"/>
                </a:lnTo>
                <a:lnTo>
                  <a:pt x="10688" y="2162"/>
                </a:lnTo>
                <a:lnTo>
                  <a:pt x="10651" y="1922"/>
                </a:lnTo>
                <a:lnTo>
                  <a:pt x="10592" y="1692"/>
                </a:lnTo>
                <a:lnTo>
                  <a:pt x="10510" y="1470"/>
                </a:lnTo>
                <a:lnTo>
                  <a:pt x="10408" y="1259"/>
                </a:lnTo>
                <a:lnTo>
                  <a:pt x="10285" y="1061"/>
                </a:lnTo>
                <a:lnTo>
                  <a:pt x="10146" y="875"/>
                </a:lnTo>
                <a:lnTo>
                  <a:pt x="9989" y="704"/>
                </a:lnTo>
                <a:lnTo>
                  <a:pt x="9816" y="549"/>
                </a:lnTo>
                <a:lnTo>
                  <a:pt x="9629" y="410"/>
                </a:lnTo>
                <a:lnTo>
                  <a:pt x="9429" y="290"/>
                </a:lnTo>
                <a:lnTo>
                  <a:pt x="9217" y="189"/>
                </a:lnTo>
                <a:lnTo>
                  <a:pt x="8994" y="107"/>
                </a:lnTo>
                <a:lnTo>
                  <a:pt x="8761" y="48"/>
                </a:lnTo>
                <a:lnTo>
                  <a:pt x="8520" y="12"/>
                </a:lnTo>
                <a:lnTo>
                  <a:pt x="8272" y="0"/>
                </a:lnTo>
                <a:lnTo>
                  <a:pt x="243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09" name="Oval 15"/>
          <p:cNvSpPr>
            <a:spLocks noChangeArrowheads="1"/>
          </p:cNvSpPr>
          <p:nvPr/>
        </p:nvSpPr>
        <p:spPr bwMode="auto">
          <a:xfrm>
            <a:off x="10344150" y="6115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10" name="AutoShape 16"/>
          <p:cNvSpPr>
            <a:spLocks noChangeArrowheads="1"/>
          </p:cNvSpPr>
          <p:nvPr/>
        </p:nvSpPr>
        <p:spPr bwMode="auto">
          <a:xfrm>
            <a:off x="1614488" y="5849938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9711" name="Picture 34" descr="small Caesar sala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3"/>
          <a:stretch>
            <a:fillRect/>
          </a:stretch>
        </p:blipFill>
        <p:spPr bwMode="auto">
          <a:xfrm>
            <a:off x="3276600" y="3109913"/>
            <a:ext cx="1885950" cy="150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12" name="Group 37"/>
          <p:cNvGrpSpPr>
            <a:grpSpLocks/>
          </p:cNvGrpSpPr>
          <p:nvPr/>
        </p:nvGrpSpPr>
        <p:grpSpPr bwMode="auto">
          <a:xfrm>
            <a:off x="2362200" y="0"/>
            <a:ext cx="7696200" cy="609600"/>
            <a:chOff x="528" y="0"/>
            <a:chExt cx="4848" cy="384"/>
          </a:xfrm>
        </p:grpSpPr>
        <p:pic>
          <p:nvPicPr>
            <p:cNvPr id="29713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8"/>
            <a:stretch>
              <a:fillRect/>
            </a:stretch>
          </p:blipFill>
          <p:spPr bwMode="auto">
            <a:xfrm>
              <a:off x="528" y="0"/>
              <a:ext cx="446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4" name="Picture 39" descr="lg_colo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84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65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438400" y="914400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FFFF"/>
                </a:solidFill>
                <a:cs typeface="Times New Roman" panose="02020603050405020304" pitchFamily="18" charset="0"/>
              </a:rPr>
              <a:t>CHICKEN CAESAR SALAD</a:t>
            </a:r>
            <a:endParaRPr lang="en-US" altLang="en-US" sz="4000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895850" y="22621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429001" y="2133600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20 Years Ago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010401" y="213360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Today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048000" y="4876801"/>
            <a:ext cx="2362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390 calories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       1 ½ cups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05400" y="25765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381500" y="21574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858000" y="49530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</a:rPr>
              <a:t>790 calories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3 ½ cups</a:t>
            </a:r>
            <a:r>
              <a:rPr lang="en-US" altLang="en-US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754" name="Freeform 11"/>
          <p:cNvSpPr>
            <a:spLocks noEditPoints="1"/>
          </p:cNvSpPr>
          <p:nvPr/>
        </p:nvSpPr>
        <p:spPr bwMode="auto">
          <a:xfrm>
            <a:off x="10210800" y="6323014"/>
            <a:ext cx="457200" cy="534987"/>
          </a:xfrm>
          <a:custGeom>
            <a:avLst/>
            <a:gdLst>
              <a:gd name="T0" fmla="*/ 234281 w 10704"/>
              <a:gd name="T1" fmla="*/ 84245 h 12542"/>
              <a:gd name="T2" fmla="*/ 237954 w 10704"/>
              <a:gd name="T3" fmla="*/ 78529 h 12542"/>
              <a:gd name="T4" fmla="*/ 248034 w 10704"/>
              <a:gd name="T5" fmla="*/ 65690 h 12542"/>
              <a:gd name="T6" fmla="*/ 261788 w 10704"/>
              <a:gd name="T7" fmla="*/ 55879 h 12542"/>
              <a:gd name="T8" fmla="*/ 278532 w 10704"/>
              <a:gd name="T9" fmla="*/ 51485 h 12542"/>
              <a:gd name="T10" fmla="*/ 296129 w 10704"/>
              <a:gd name="T11" fmla="*/ 52253 h 12542"/>
              <a:gd name="T12" fmla="*/ 321074 w 10704"/>
              <a:gd name="T13" fmla="*/ 62405 h 12542"/>
              <a:gd name="T14" fmla="*/ 338671 w 10704"/>
              <a:gd name="T15" fmla="*/ 83562 h 12542"/>
              <a:gd name="T16" fmla="*/ 346232 w 10704"/>
              <a:gd name="T17" fmla="*/ 114744 h 12542"/>
              <a:gd name="T18" fmla="*/ 344395 w 10704"/>
              <a:gd name="T19" fmla="*/ 147205 h 12542"/>
              <a:gd name="T20" fmla="*/ 339013 w 10704"/>
              <a:gd name="T21" fmla="*/ 171902 h 12542"/>
              <a:gd name="T22" fmla="*/ 329659 w 10704"/>
              <a:gd name="T23" fmla="*/ 194595 h 12542"/>
              <a:gd name="T24" fmla="*/ 325473 w 10704"/>
              <a:gd name="T25" fmla="*/ 202444 h 12542"/>
              <a:gd name="T26" fmla="*/ 321714 w 10704"/>
              <a:gd name="T27" fmla="*/ 208032 h 12542"/>
              <a:gd name="T28" fmla="*/ 284554 w 10704"/>
              <a:gd name="T29" fmla="*/ 249535 h 12542"/>
              <a:gd name="T30" fmla="*/ 235135 w 10704"/>
              <a:gd name="T31" fmla="*/ 287968 h 12542"/>
              <a:gd name="T32" fmla="*/ 183538 w 10704"/>
              <a:gd name="T33" fmla="*/ 259901 h 12542"/>
              <a:gd name="T34" fmla="*/ 140270 w 10704"/>
              <a:gd name="T35" fmla="*/ 214942 h 12542"/>
              <a:gd name="T36" fmla="*/ 131983 w 10704"/>
              <a:gd name="T37" fmla="*/ 203851 h 12542"/>
              <a:gd name="T38" fmla="*/ 128652 w 10704"/>
              <a:gd name="T39" fmla="*/ 198093 h 12542"/>
              <a:gd name="T40" fmla="*/ 119554 w 10704"/>
              <a:gd name="T41" fmla="*/ 177661 h 12542"/>
              <a:gd name="T42" fmla="*/ 113147 w 10704"/>
              <a:gd name="T43" fmla="*/ 154243 h 12542"/>
              <a:gd name="T44" fmla="*/ 110157 w 10704"/>
              <a:gd name="T45" fmla="*/ 122848 h 12542"/>
              <a:gd name="T46" fmla="*/ 114898 w 10704"/>
              <a:gd name="T47" fmla="*/ 90729 h 12542"/>
              <a:gd name="T48" fmla="*/ 130232 w 10704"/>
              <a:gd name="T49" fmla="*/ 66756 h 12542"/>
              <a:gd name="T50" fmla="*/ 154578 w 10704"/>
              <a:gd name="T51" fmla="*/ 53490 h 12542"/>
              <a:gd name="T52" fmla="*/ 173671 w 10704"/>
              <a:gd name="T53" fmla="*/ 51229 h 12542"/>
              <a:gd name="T54" fmla="*/ 190714 w 10704"/>
              <a:gd name="T55" fmla="*/ 54258 h 12542"/>
              <a:gd name="T56" fmla="*/ 205450 w 10704"/>
              <a:gd name="T57" fmla="*/ 62789 h 12542"/>
              <a:gd name="T58" fmla="*/ 216854 w 10704"/>
              <a:gd name="T59" fmla="*/ 75927 h 12542"/>
              <a:gd name="T60" fmla="*/ 221424 w 10704"/>
              <a:gd name="T61" fmla="*/ 82837 h 12542"/>
              <a:gd name="T62" fmla="*/ 224799 w 10704"/>
              <a:gd name="T63" fmla="*/ 88553 h 12542"/>
              <a:gd name="T64" fmla="*/ 226550 w 10704"/>
              <a:gd name="T65" fmla="*/ 92051 h 12542"/>
              <a:gd name="T66" fmla="*/ 228045 w 10704"/>
              <a:gd name="T67" fmla="*/ 95591 h 12542"/>
              <a:gd name="T68" fmla="*/ 229625 w 10704"/>
              <a:gd name="T69" fmla="*/ 92947 h 12542"/>
              <a:gd name="T70" fmla="*/ 231205 w 10704"/>
              <a:gd name="T71" fmla="*/ 89619 h 12542"/>
              <a:gd name="T72" fmla="*/ 45831 w 10704"/>
              <a:gd name="T73" fmla="*/ 17574 h 12542"/>
              <a:gd name="T74" fmla="*/ 2264 w 10704"/>
              <a:gd name="T75" fmla="*/ 82197 h 12542"/>
              <a:gd name="T76" fmla="*/ 4357 w 10704"/>
              <a:gd name="T77" fmla="*/ 351696 h 12542"/>
              <a:gd name="T78" fmla="*/ 25457 w 10704"/>
              <a:gd name="T79" fmla="*/ 368843 h 12542"/>
              <a:gd name="T80" fmla="*/ 53519 w 10704"/>
              <a:gd name="T81" fmla="*/ 366113 h 12542"/>
              <a:gd name="T82" fmla="*/ 70904 w 10704"/>
              <a:gd name="T83" fmla="*/ 345212 h 12542"/>
              <a:gd name="T84" fmla="*/ 207970 w 10704"/>
              <a:gd name="T85" fmla="*/ 429457 h 12542"/>
              <a:gd name="T86" fmla="*/ 207970 w 10704"/>
              <a:gd name="T87" fmla="*/ 429713 h 12542"/>
              <a:gd name="T88" fmla="*/ 210490 w 10704"/>
              <a:gd name="T89" fmla="*/ 419604 h 12542"/>
              <a:gd name="T90" fmla="*/ 222449 w 10704"/>
              <a:gd name="T91" fmla="*/ 409281 h 12542"/>
              <a:gd name="T92" fmla="*/ 238381 w 10704"/>
              <a:gd name="T93" fmla="*/ 410944 h 12542"/>
              <a:gd name="T94" fmla="*/ 248205 w 10704"/>
              <a:gd name="T95" fmla="*/ 423400 h 12542"/>
              <a:gd name="T96" fmla="*/ 249188 w 10704"/>
              <a:gd name="T97" fmla="*/ 429628 h 12542"/>
              <a:gd name="T98" fmla="*/ 249188 w 10704"/>
              <a:gd name="T99" fmla="*/ 429585 h 12542"/>
              <a:gd name="T100" fmla="*/ 389030 w 10704"/>
              <a:gd name="T101" fmla="*/ 351696 h 12542"/>
              <a:gd name="T102" fmla="*/ 410130 w 10704"/>
              <a:gd name="T103" fmla="*/ 368843 h 12542"/>
              <a:gd name="T104" fmla="*/ 438150 w 10704"/>
              <a:gd name="T105" fmla="*/ 366113 h 12542"/>
              <a:gd name="T106" fmla="*/ 455577 w 10704"/>
              <a:gd name="T107" fmla="*/ 345212 h 12542"/>
              <a:gd name="T108" fmla="*/ 448914 w 10704"/>
              <a:gd name="T109" fmla="*/ 62704 h 12542"/>
              <a:gd name="T110" fmla="*/ 393686 w 10704"/>
              <a:gd name="T111" fmla="*/ 8062 h 125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704" h="12542">
                <a:moveTo>
                  <a:pt x="5418" y="2093"/>
                </a:moveTo>
                <a:lnTo>
                  <a:pt x="5426" y="2076"/>
                </a:lnTo>
                <a:lnTo>
                  <a:pt x="5436" y="2059"/>
                </a:lnTo>
                <a:lnTo>
                  <a:pt x="5446" y="2042"/>
                </a:lnTo>
                <a:lnTo>
                  <a:pt x="5455" y="2025"/>
                </a:lnTo>
                <a:lnTo>
                  <a:pt x="5465" y="2009"/>
                </a:lnTo>
                <a:lnTo>
                  <a:pt x="5475" y="1992"/>
                </a:lnTo>
                <a:lnTo>
                  <a:pt x="5485" y="1975"/>
                </a:lnTo>
                <a:lnTo>
                  <a:pt x="5495" y="1959"/>
                </a:lnTo>
                <a:lnTo>
                  <a:pt x="5505" y="1942"/>
                </a:lnTo>
                <a:lnTo>
                  <a:pt x="5516" y="1924"/>
                </a:lnTo>
                <a:lnTo>
                  <a:pt x="5527" y="1908"/>
                </a:lnTo>
                <a:lnTo>
                  <a:pt x="5537" y="1891"/>
                </a:lnTo>
                <a:lnTo>
                  <a:pt x="5549" y="1874"/>
                </a:lnTo>
                <a:lnTo>
                  <a:pt x="5560" y="1858"/>
                </a:lnTo>
                <a:lnTo>
                  <a:pt x="5571" y="1841"/>
                </a:lnTo>
                <a:lnTo>
                  <a:pt x="5583" y="1825"/>
                </a:lnTo>
                <a:lnTo>
                  <a:pt x="5612" y="1780"/>
                </a:lnTo>
                <a:lnTo>
                  <a:pt x="5644" y="1736"/>
                </a:lnTo>
                <a:lnTo>
                  <a:pt x="5674" y="1694"/>
                </a:lnTo>
                <a:lnTo>
                  <a:pt x="5706" y="1654"/>
                </a:lnTo>
                <a:lnTo>
                  <a:pt x="5739" y="1614"/>
                </a:lnTo>
                <a:lnTo>
                  <a:pt x="5772" y="1576"/>
                </a:lnTo>
                <a:lnTo>
                  <a:pt x="5807" y="1540"/>
                </a:lnTo>
                <a:lnTo>
                  <a:pt x="5843" y="1505"/>
                </a:lnTo>
                <a:lnTo>
                  <a:pt x="5879" y="1472"/>
                </a:lnTo>
                <a:lnTo>
                  <a:pt x="5918" y="1441"/>
                </a:lnTo>
                <a:lnTo>
                  <a:pt x="5957" y="1411"/>
                </a:lnTo>
                <a:lnTo>
                  <a:pt x="5997" y="1384"/>
                </a:lnTo>
                <a:lnTo>
                  <a:pt x="6040" y="1358"/>
                </a:lnTo>
                <a:lnTo>
                  <a:pt x="6083" y="1332"/>
                </a:lnTo>
                <a:lnTo>
                  <a:pt x="6129" y="1310"/>
                </a:lnTo>
                <a:lnTo>
                  <a:pt x="6177" y="1290"/>
                </a:lnTo>
                <a:lnTo>
                  <a:pt x="6225" y="1272"/>
                </a:lnTo>
                <a:lnTo>
                  <a:pt x="6272" y="1256"/>
                </a:lnTo>
                <a:lnTo>
                  <a:pt x="6322" y="1242"/>
                </a:lnTo>
                <a:lnTo>
                  <a:pt x="6370" y="1231"/>
                </a:lnTo>
                <a:lnTo>
                  <a:pt x="6421" y="1221"/>
                </a:lnTo>
                <a:lnTo>
                  <a:pt x="6471" y="1213"/>
                </a:lnTo>
                <a:lnTo>
                  <a:pt x="6521" y="1207"/>
                </a:lnTo>
                <a:lnTo>
                  <a:pt x="6573" y="1204"/>
                </a:lnTo>
                <a:lnTo>
                  <a:pt x="6623" y="1201"/>
                </a:lnTo>
                <a:lnTo>
                  <a:pt x="6675" y="1201"/>
                </a:lnTo>
                <a:lnTo>
                  <a:pt x="6726" y="1203"/>
                </a:lnTo>
                <a:lnTo>
                  <a:pt x="6778" y="1206"/>
                </a:lnTo>
                <a:lnTo>
                  <a:pt x="6829" y="1210"/>
                </a:lnTo>
                <a:lnTo>
                  <a:pt x="6882" y="1217"/>
                </a:lnTo>
                <a:lnTo>
                  <a:pt x="6933" y="1225"/>
                </a:lnTo>
                <a:lnTo>
                  <a:pt x="6986" y="1235"/>
                </a:lnTo>
                <a:lnTo>
                  <a:pt x="7070" y="1254"/>
                </a:lnTo>
                <a:lnTo>
                  <a:pt x="7152" y="1278"/>
                </a:lnTo>
                <a:lnTo>
                  <a:pt x="7231" y="1306"/>
                </a:lnTo>
                <a:lnTo>
                  <a:pt x="7306" y="1340"/>
                </a:lnTo>
                <a:lnTo>
                  <a:pt x="7379" y="1377"/>
                </a:lnTo>
                <a:lnTo>
                  <a:pt x="7450" y="1418"/>
                </a:lnTo>
                <a:lnTo>
                  <a:pt x="7517" y="1463"/>
                </a:lnTo>
                <a:lnTo>
                  <a:pt x="7580" y="1512"/>
                </a:lnTo>
                <a:lnTo>
                  <a:pt x="7641" y="1565"/>
                </a:lnTo>
                <a:lnTo>
                  <a:pt x="7698" y="1621"/>
                </a:lnTo>
                <a:lnTo>
                  <a:pt x="7751" y="1683"/>
                </a:lnTo>
                <a:lnTo>
                  <a:pt x="7801" y="1746"/>
                </a:lnTo>
                <a:lnTo>
                  <a:pt x="7847" y="1813"/>
                </a:lnTo>
                <a:lnTo>
                  <a:pt x="7890" y="1884"/>
                </a:lnTo>
                <a:lnTo>
                  <a:pt x="7929" y="1959"/>
                </a:lnTo>
                <a:lnTo>
                  <a:pt x="7965" y="2036"/>
                </a:lnTo>
                <a:lnTo>
                  <a:pt x="7999" y="2127"/>
                </a:lnTo>
                <a:lnTo>
                  <a:pt x="8029" y="2220"/>
                </a:lnTo>
                <a:lnTo>
                  <a:pt x="8054" y="2314"/>
                </a:lnTo>
                <a:lnTo>
                  <a:pt x="8073" y="2407"/>
                </a:lnTo>
                <a:lnTo>
                  <a:pt x="8088" y="2501"/>
                </a:lnTo>
                <a:lnTo>
                  <a:pt x="8099" y="2596"/>
                </a:lnTo>
                <a:lnTo>
                  <a:pt x="8106" y="2690"/>
                </a:lnTo>
                <a:lnTo>
                  <a:pt x="8109" y="2785"/>
                </a:lnTo>
                <a:lnTo>
                  <a:pt x="8110" y="2880"/>
                </a:lnTo>
                <a:lnTo>
                  <a:pt x="8107" y="2975"/>
                </a:lnTo>
                <a:lnTo>
                  <a:pt x="8102" y="3070"/>
                </a:lnTo>
                <a:lnTo>
                  <a:pt x="8095" y="3166"/>
                </a:lnTo>
                <a:lnTo>
                  <a:pt x="8086" y="3261"/>
                </a:lnTo>
                <a:lnTo>
                  <a:pt x="8075" y="3355"/>
                </a:lnTo>
                <a:lnTo>
                  <a:pt x="8063" y="3451"/>
                </a:lnTo>
                <a:lnTo>
                  <a:pt x="8050" y="3546"/>
                </a:lnTo>
                <a:lnTo>
                  <a:pt x="8039" y="3616"/>
                </a:lnTo>
                <a:lnTo>
                  <a:pt x="8026" y="3685"/>
                </a:lnTo>
                <a:lnTo>
                  <a:pt x="8012" y="3756"/>
                </a:lnTo>
                <a:lnTo>
                  <a:pt x="7996" y="3825"/>
                </a:lnTo>
                <a:lnTo>
                  <a:pt x="7978" y="3893"/>
                </a:lnTo>
                <a:lnTo>
                  <a:pt x="7958" y="3962"/>
                </a:lnTo>
                <a:lnTo>
                  <a:pt x="7937" y="4030"/>
                </a:lnTo>
                <a:lnTo>
                  <a:pt x="7914" y="4098"/>
                </a:lnTo>
                <a:lnTo>
                  <a:pt x="7890" y="4165"/>
                </a:lnTo>
                <a:lnTo>
                  <a:pt x="7864" y="4232"/>
                </a:lnTo>
                <a:lnTo>
                  <a:pt x="7837" y="4299"/>
                </a:lnTo>
                <a:lnTo>
                  <a:pt x="7810" y="4366"/>
                </a:lnTo>
                <a:lnTo>
                  <a:pt x="7781" y="4431"/>
                </a:lnTo>
                <a:lnTo>
                  <a:pt x="7750" y="4497"/>
                </a:lnTo>
                <a:lnTo>
                  <a:pt x="7718" y="4562"/>
                </a:lnTo>
                <a:lnTo>
                  <a:pt x="7687" y="4627"/>
                </a:lnTo>
                <a:lnTo>
                  <a:pt x="7677" y="4644"/>
                </a:lnTo>
                <a:lnTo>
                  <a:pt x="7668" y="4661"/>
                </a:lnTo>
                <a:lnTo>
                  <a:pt x="7659" y="4678"/>
                </a:lnTo>
                <a:lnTo>
                  <a:pt x="7649" y="4695"/>
                </a:lnTo>
                <a:lnTo>
                  <a:pt x="7640" y="4712"/>
                </a:lnTo>
                <a:lnTo>
                  <a:pt x="7630" y="4729"/>
                </a:lnTo>
                <a:lnTo>
                  <a:pt x="7620" y="4746"/>
                </a:lnTo>
                <a:lnTo>
                  <a:pt x="7610" y="4763"/>
                </a:lnTo>
                <a:lnTo>
                  <a:pt x="7600" y="4779"/>
                </a:lnTo>
                <a:lnTo>
                  <a:pt x="7589" y="4796"/>
                </a:lnTo>
                <a:lnTo>
                  <a:pt x="7577" y="4813"/>
                </a:lnTo>
                <a:lnTo>
                  <a:pt x="7566" y="4829"/>
                </a:lnTo>
                <a:lnTo>
                  <a:pt x="7555" y="4845"/>
                </a:lnTo>
                <a:lnTo>
                  <a:pt x="7544" y="4861"/>
                </a:lnTo>
                <a:lnTo>
                  <a:pt x="7532" y="4877"/>
                </a:lnTo>
                <a:lnTo>
                  <a:pt x="7521" y="4893"/>
                </a:lnTo>
                <a:lnTo>
                  <a:pt x="7405" y="5039"/>
                </a:lnTo>
                <a:lnTo>
                  <a:pt x="7286" y="5182"/>
                </a:lnTo>
                <a:lnTo>
                  <a:pt x="7166" y="5322"/>
                </a:lnTo>
                <a:lnTo>
                  <a:pt x="7044" y="5458"/>
                </a:lnTo>
                <a:lnTo>
                  <a:pt x="6919" y="5592"/>
                </a:lnTo>
                <a:lnTo>
                  <a:pt x="6792" y="5722"/>
                </a:lnTo>
                <a:lnTo>
                  <a:pt x="6662" y="5850"/>
                </a:lnTo>
                <a:lnTo>
                  <a:pt x="6528" y="5973"/>
                </a:lnTo>
                <a:lnTo>
                  <a:pt x="6393" y="6093"/>
                </a:lnTo>
                <a:lnTo>
                  <a:pt x="6253" y="6211"/>
                </a:lnTo>
                <a:lnTo>
                  <a:pt x="6111" y="6325"/>
                </a:lnTo>
                <a:lnTo>
                  <a:pt x="5965" y="6437"/>
                </a:lnTo>
                <a:lnTo>
                  <a:pt x="5815" y="6544"/>
                </a:lnTo>
                <a:lnTo>
                  <a:pt x="5662" y="6648"/>
                </a:lnTo>
                <a:lnTo>
                  <a:pt x="5505" y="6751"/>
                </a:lnTo>
                <a:lnTo>
                  <a:pt x="5344" y="6849"/>
                </a:lnTo>
                <a:lnTo>
                  <a:pt x="5184" y="6751"/>
                </a:lnTo>
                <a:lnTo>
                  <a:pt x="5027" y="6648"/>
                </a:lnTo>
                <a:lnTo>
                  <a:pt x="4873" y="6544"/>
                </a:lnTo>
                <a:lnTo>
                  <a:pt x="4725" y="6437"/>
                </a:lnTo>
                <a:lnTo>
                  <a:pt x="4578" y="6325"/>
                </a:lnTo>
                <a:lnTo>
                  <a:pt x="4436" y="6211"/>
                </a:lnTo>
                <a:lnTo>
                  <a:pt x="4297" y="6093"/>
                </a:lnTo>
                <a:lnTo>
                  <a:pt x="4161" y="5973"/>
                </a:lnTo>
                <a:lnTo>
                  <a:pt x="4027" y="5850"/>
                </a:lnTo>
                <a:lnTo>
                  <a:pt x="3897" y="5722"/>
                </a:lnTo>
                <a:lnTo>
                  <a:pt x="3770" y="5592"/>
                </a:lnTo>
                <a:lnTo>
                  <a:pt x="3645" y="5458"/>
                </a:lnTo>
                <a:lnTo>
                  <a:pt x="3523" y="5322"/>
                </a:lnTo>
                <a:lnTo>
                  <a:pt x="3403" y="5182"/>
                </a:lnTo>
                <a:lnTo>
                  <a:pt x="3284" y="5039"/>
                </a:lnTo>
                <a:lnTo>
                  <a:pt x="3169" y="4893"/>
                </a:lnTo>
                <a:lnTo>
                  <a:pt x="3157" y="4877"/>
                </a:lnTo>
                <a:lnTo>
                  <a:pt x="3145" y="4861"/>
                </a:lnTo>
                <a:lnTo>
                  <a:pt x="3134" y="4845"/>
                </a:lnTo>
                <a:lnTo>
                  <a:pt x="3123" y="4829"/>
                </a:lnTo>
                <a:lnTo>
                  <a:pt x="3111" y="4813"/>
                </a:lnTo>
                <a:lnTo>
                  <a:pt x="3100" y="4796"/>
                </a:lnTo>
                <a:lnTo>
                  <a:pt x="3090" y="4779"/>
                </a:lnTo>
                <a:lnTo>
                  <a:pt x="3079" y="4763"/>
                </a:lnTo>
                <a:lnTo>
                  <a:pt x="3069" y="4746"/>
                </a:lnTo>
                <a:lnTo>
                  <a:pt x="3059" y="4729"/>
                </a:lnTo>
                <a:lnTo>
                  <a:pt x="3050" y="4712"/>
                </a:lnTo>
                <a:lnTo>
                  <a:pt x="3040" y="4695"/>
                </a:lnTo>
                <a:lnTo>
                  <a:pt x="3031" y="4678"/>
                </a:lnTo>
                <a:lnTo>
                  <a:pt x="3021" y="4661"/>
                </a:lnTo>
                <a:lnTo>
                  <a:pt x="3012" y="4644"/>
                </a:lnTo>
                <a:lnTo>
                  <a:pt x="3004" y="4627"/>
                </a:lnTo>
                <a:lnTo>
                  <a:pt x="2971" y="4562"/>
                </a:lnTo>
                <a:lnTo>
                  <a:pt x="2940" y="4497"/>
                </a:lnTo>
                <a:lnTo>
                  <a:pt x="2909" y="4431"/>
                </a:lnTo>
                <a:lnTo>
                  <a:pt x="2880" y="4366"/>
                </a:lnTo>
                <a:lnTo>
                  <a:pt x="2852" y="4299"/>
                </a:lnTo>
                <a:lnTo>
                  <a:pt x="2824" y="4232"/>
                </a:lnTo>
                <a:lnTo>
                  <a:pt x="2799" y="4165"/>
                </a:lnTo>
                <a:lnTo>
                  <a:pt x="2775" y="4098"/>
                </a:lnTo>
                <a:lnTo>
                  <a:pt x="2752" y="4030"/>
                </a:lnTo>
                <a:lnTo>
                  <a:pt x="2730" y="3962"/>
                </a:lnTo>
                <a:lnTo>
                  <a:pt x="2711" y="3893"/>
                </a:lnTo>
                <a:lnTo>
                  <a:pt x="2693" y="3825"/>
                </a:lnTo>
                <a:lnTo>
                  <a:pt x="2677" y="3756"/>
                </a:lnTo>
                <a:lnTo>
                  <a:pt x="2663" y="3685"/>
                </a:lnTo>
                <a:lnTo>
                  <a:pt x="2649" y="3616"/>
                </a:lnTo>
                <a:lnTo>
                  <a:pt x="2639" y="3546"/>
                </a:lnTo>
                <a:lnTo>
                  <a:pt x="2626" y="3451"/>
                </a:lnTo>
                <a:lnTo>
                  <a:pt x="2614" y="3355"/>
                </a:lnTo>
                <a:lnTo>
                  <a:pt x="2603" y="3261"/>
                </a:lnTo>
                <a:lnTo>
                  <a:pt x="2594" y="3166"/>
                </a:lnTo>
                <a:lnTo>
                  <a:pt x="2587" y="3070"/>
                </a:lnTo>
                <a:lnTo>
                  <a:pt x="2582" y="2975"/>
                </a:lnTo>
                <a:lnTo>
                  <a:pt x="2579" y="2880"/>
                </a:lnTo>
                <a:lnTo>
                  <a:pt x="2580" y="2785"/>
                </a:lnTo>
                <a:lnTo>
                  <a:pt x="2583" y="2690"/>
                </a:lnTo>
                <a:lnTo>
                  <a:pt x="2590" y="2596"/>
                </a:lnTo>
                <a:lnTo>
                  <a:pt x="2601" y="2501"/>
                </a:lnTo>
                <a:lnTo>
                  <a:pt x="2616" y="2407"/>
                </a:lnTo>
                <a:lnTo>
                  <a:pt x="2635" y="2314"/>
                </a:lnTo>
                <a:lnTo>
                  <a:pt x="2660" y="2220"/>
                </a:lnTo>
                <a:lnTo>
                  <a:pt x="2690" y="2127"/>
                </a:lnTo>
                <a:lnTo>
                  <a:pt x="2725" y="2036"/>
                </a:lnTo>
                <a:lnTo>
                  <a:pt x="2760" y="1959"/>
                </a:lnTo>
                <a:lnTo>
                  <a:pt x="2799" y="1884"/>
                </a:lnTo>
                <a:lnTo>
                  <a:pt x="2842" y="1813"/>
                </a:lnTo>
                <a:lnTo>
                  <a:pt x="2888" y="1746"/>
                </a:lnTo>
                <a:lnTo>
                  <a:pt x="2939" y="1683"/>
                </a:lnTo>
                <a:lnTo>
                  <a:pt x="2992" y="1621"/>
                </a:lnTo>
                <a:lnTo>
                  <a:pt x="3049" y="1565"/>
                </a:lnTo>
                <a:lnTo>
                  <a:pt x="3109" y="1512"/>
                </a:lnTo>
                <a:lnTo>
                  <a:pt x="3173" y="1463"/>
                </a:lnTo>
                <a:lnTo>
                  <a:pt x="3240" y="1418"/>
                </a:lnTo>
                <a:lnTo>
                  <a:pt x="3310" y="1377"/>
                </a:lnTo>
                <a:lnTo>
                  <a:pt x="3382" y="1340"/>
                </a:lnTo>
                <a:lnTo>
                  <a:pt x="3458" y="1306"/>
                </a:lnTo>
                <a:lnTo>
                  <a:pt x="3537" y="1278"/>
                </a:lnTo>
                <a:lnTo>
                  <a:pt x="3619" y="1254"/>
                </a:lnTo>
                <a:lnTo>
                  <a:pt x="3704" y="1235"/>
                </a:lnTo>
                <a:lnTo>
                  <a:pt x="3755" y="1225"/>
                </a:lnTo>
                <a:lnTo>
                  <a:pt x="3808" y="1217"/>
                </a:lnTo>
                <a:lnTo>
                  <a:pt x="3859" y="1210"/>
                </a:lnTo>
                <a:lnTo>
                  <a:pt x="3911" y="1206"/>
                </a:lnTo>
                <a:lnTo>
                  <a:pt x="3964" y="1203"/>
                </a:lnTo>
                <a:lnTo>
                  <a:pt x="4015" y="1201"/>
                </a:lnTo>
                <a:lnTo>
                  <a:pt x="4066" y="1201"/>
                </a:lnTo>
                <a:lnTo>
                  <a:pt x="4117" y="1204"/>
                </a:lnTo>
                <a:lnTo>
                  <a:pt x="4168" y="1207"/>
                </a:lnTo>
                <a:lnTo>
                  <a:pt x="4218" y="1213"/>
                </a:lnTo>
                <a:lnTo>
                  <a:pt x="4269" y="1221"/>
                </a:lnTo>
                <a:lnTo>
                  <a:pt x="4318" y="1231"/>
                </a:lnTo>
                <a:lnTo>
                  <a:pt x="4368" y="1242"/>
                </a:lnTo>
                <a:lnTo>
                  <a:pt x="4416" y="1256"/>
                </a:lnTo>
                <a:lnTo>
                  <a:pt x="4465" y="1272"/>
                </a:lnTo>
                <a:lnTo>
                  <a:pt x="4513" y="1290"/>
                </a:lnTo>
                <a:lnTo>
                  <a:pt x="4560" y="1310"/>
                </a:lnTo>
                <a:lnTo>
                  <a:pt x="4605" y="1332"/>
                </a:lnTo>
                <a:lnTo>
                  <a:pt x="4650" y="1358"/>
                </a:lnTo>
                <a:lnTo>
                  <a:pt x="4692" y="1384"/>
                </a:lnTo>
                <a:lnTo>
                  <a:pt x="4733" y="1411"/>
                </a:lnTo>
                <a:lnTo>
                  <a:pt x="4772" y="1441"/>
                </a:lnTo>
                <a:lnTo>
                  <a:pt x="4810" y="1472"/>
                </a:lnTo>
                <a:lnTo>
                  <a:pt x="4847" y="1505"/>
                </a:lnTo>
                <a:lnTo>
                  <a:pt x="4882" y="1540"/>
                </a:lnTo>
                <a:lnTo>
                  <a:pt x="4917" y="1576"/>
                </a:lnTo>
                <a:lnTo>
                  <a:pt x="4950" y="1614"/>
                </a:lnTo>
                <a:lnTo>
                  <a:pt x="4983" y="1654"/>
                </a:lnTo>
                <a:lnTo>
                  <a:pt x="5015" y="1694"/>
                </a:lnTo>
                <a:lnTo>
                  <a:pt x="5046" y="1736"/>
                </a:lnTo>
                <a:lnTo>
                  <a:pt x="5077" y="1780"/>
                </a:lnTo>
                <a:lnTo>
                  <a:pt x="5108" y="1825"/>
                </a:lnTo>
                <a:lnTo>
                  <a:pt x="5119" y="1841"/>
                </a:lnTo>
                <a:lnTo>
                  <a:pt x="5129" y="1858"/>
                </a:lnTo>
                <a:lnTo>
                  <a:pt x="5140" y="1874"/>
                </a:lnTo>
                <a:lnTo>
                  <a:pt x="5151" y="1891"/>
                </a:lnTo>
                <a:lnTo>
                  <a:pt x="5162" y="1908"/>
                </a:lnTo>
                <a:lnTo>
                  <a:pt x="5173" y="1924"/>
                </a:lnTo>
                <a:lnTo>
                  <a:pt x="5184" y="1942"/>
                </a:lnTo>
                <a:lnTo>
                  <a:pt x="5194" y="1959"/>
                </a:lnTo>
                <a:lnTo>
                  <a:pt x="5204" y="1975"/>
                </a:lnTo>
                <a:lnTo>
                  <a:pt x="5214" y="1992"/>
                </a:lnTo>
                <a:lnTo>
                  <a:pt x="5224" y="2009"/>
                </a:lnTo>
                <a:lnTo>
                  <a:pt x="5234" y="2025"/>
                </a:lnTo>
                <a:lnTo>
                  <a:pt x="5243" y="2042"/>
                </a:lnTo>
                <a:lnTo>
                  <a:pt x="5252" y="2059"/>
                </a:lnTo>
                <a:lnTo>
                  <a:pt x="5263" y="2076"/>
                </a:lnTo>
                <a:lnTo>
                  <a:pt x="5272" y="2093"/>
                </a:lnTo>
                <a:lnTo>
                  <a:pt x="5276" y="2101"/>
                </a:lnTo>
                <a:lnTo>
                  <a:pt x="5281" y="2110"/>
                </a:lnTo>
                <a:lnTo>
                  <a:pt x="5285" y="2120"/>
                </a:lnTo>
                <a:lnTo>
                  <a:pt x="5290" y="2129"/>
                </a:lnTo>
                <a:lnTo>
                  <a:pt x="5294" y="2139"/>
                </a:lnTo>
                <a:lnTo>
                  <a:pt x="5299" y="2148"/>
                </a:lnTo>
                <a:lnTo>
                  <a:pt x="5304" y="2158"/>
                </a:lnTo>
                <a:lnTo>
                  <a:pt x="5308" y="2169"/>
                </a:lnTo>
                <a:lnTo>
                  <a:pt x="5313" y="2179"/>
                </a:lnTo>
                <a:lnTo>
                  <a:pt x="5317" y="2189"/>
                </a:lnTo>
                <a:lnTo>
                  <a:pt x="5322" y="2199"/>
                </a:lnTo>
                <a:lnTo>
                  <a:pt x="5326" y="2210"/>
                </a:lnTo>
                <a:lnTo>
                  <a:pt x="5331" y="2220"/>
                </a:lnTo>
                <a:lnTo>
                  <a:pt x="5335" y="2230"/>
                </a:lnTo>
                <a:lnTo>
                  <a:pt x="5339" y="2241"/>
                </a:lnTo>
                <a:lnTo>
                  <a:pt x="5344" y="2252"/>
                </a:lnTo>
                <a:lnTo>
                  <a:pt x="5348" y="2241"/>
                </a:lnTo>
                <a:lnTo>
                  <a:pt x="5353" y="2230"/>
                </a:lnTo>
                <a:lnTo>
                  <a:pt x="5358" y="2220"/>
                </a:lnTo>
                <a:lnTo>
                  <a:pt x="5362" y="2210"/>
                </a:lnTo>
                <a:lnTo>
                  <a:pt x="5367" y="2199"/>
                </a:lnTo>
                <a:lnTo>
                  <a:pt x="5371" y="2189"/>
                </a:lnTo>
                <a:lnTo>
                  <a:pt x="5376" y="2179"/>
                </a:lnTo>
                <a:lnTo>
                  <a:pt x="5381" y="2169"/>
                </a:lnTo>
                <a:lnTo>
                  <a:pt x="5385" y="2158"/>
                </a:lnTo>
                <a:lnTo>
                  <a:pt x="5390" y="2148"/>
                </a:lnTo>
                <a:lnTo>
                  <a:pt x="5395" y="2139"/>
                </a:lnTo>
                <a:lnTo>
                  <a:pt x="5399" y="2129"/>
                </a:lnTo>
                <a:lnTo>
                  <a:pt x="5404" y="2120"/>
                </a:lnTo>
                <a:lnTo>
                  <a:pt x="5408" y="2110"/>
                </a:lnTo>
                <a:lnTo>
                  <a:pt x="5413" y="2101"/>
                </a:lnTo>
                <a:lnTo>
                  <a:pt x="5418" y="2093"/>
                </a:lnTo>
                <a:close/>
                <a:moveTo>
                  <a:pt x="2432" y="0"/>
                </a:moveTo>
                <a:lnTo>
                  <a:pt x="2183" y="12"/>
                </a:lnTo>
                <a:lnTo>
                  <a:pt x="1942" y="48"/>
                </a:lnTo>
                <a:lnTo>
                  <a:pt x="1708" y="108"/>
                </a:lnTo>
                <a:lnTo>
                  <a:pt x="1486" y="190"/>
                </a:lnTo>
                <a:lnTo>
                  <a:pt x="1273" y="291"/>
                </a:lnTo>
                <a:lnTo>
                  <a:pt x="1073" y="412"/>
                </a:lnTo>
                <a:lnTo>
                  <a:pt x="887" y="551"/>
                </a:lnTo>
                <a:lnTo>
                  <a:pt x="714" y="707"/>
                </a:lnTo>
                <a:lnTo>
                  <a:pt x="557" y="878"/>
                </a:lnTo>
                <a:lnTo>
                  <a:pt x="418" y="1065"/>
                </a:lnTo>
                <a:lnTo>
                  <a:pt x="296" y="1263"/>
                </a:lnTo>
                <a:lnTo>
                  <a:pt x="194" y="1474"/>
                </a:lnTo>
                <a:lnTo>
                  <a:pt x="112" y="1696"/>
                </a:lnTo>
                <a:lnTo>
                  <a:pt x="53" y="1927"/>
                </a:lnTo>
                <a:lnTo>
                  <a:pt x="16" y="2167"/>
                </a:lnTo>
                <a:lnTo>
                  <a:pt x="4" y="2414"/>
                </a:lnTo>
                <a:lnTo>
                  <a:pt x="0" y="7843"/>
                </a:lnTo>
                <a:lnTo>
                  <a:pt x="4" y="7928"/>
                </a:lnTo>
                <a:lnTo>
                  <a:pt x="17" y="8013"/>
                </a:lnTo>
                <a:lnTo>
                  <a:pt x="37" y="8093"/>
                </a:lnTo>
                <a:lnTo>
                  <a:pt x="67" y="8170"/>
                </a:lnTo>
                <a:lnTo>
                  <a:pt x="102" y="8245"/>
                </a:lnTo>
                <a:lnTo>
                  <a:pt x="145" y="8314"/>
                </a:lnTo>
                <a:lnTo>
                  <a:pt x="193" y="8378"/>
                </a:lnTo>
                <a:lnTo>
                  <a:pt x="249" y="8438"/>
                </a:lnTo>
                <a:lnTo>
                  <a:pt x="308" y="8492"/>
                </a:lnTo>
                <a:lnTo>
                  <a:pt x="374" y="8541"/>
                </a:lnTo>
                <a:lnTo>
                  <a:pt x="444" y="8583"/>
                </a:lnTo>
                <a:lnTo>
                  <a:pt x="519" y="8619"/>
                </a:lnTo>
                <a:lnTo>
                  <a:pt x="596" y="8647"/>
                </a:lnTo>
                <a:lnTo>
                  <a:pt x="677" y="8667"/>
                </a:lnTo>
                <a:lnTo>
                  <a:pt x="762" y="8680"/>
                </a:lnTo>
                <a:lnTo>
                  <a:pt x="849" y="8685"/>
                </a:lnTo>
                <a:lnTo>
                  <a:pt x="935" y="8680"/>
                </a:lnTo>
                <a:lnTo>
                  <a:pt x="1020" y="8667"/>
                </a:lnTo>
                <a:lnTo>
                  <a:pt x="1101" y="8647"/>
                </a:lnTo>
                <a:lnTo>
                  <a:pt x="1180" y="8619"/>
                </a:lnTo>
                <a:lnTo>
                  <a:pt x="1253" y="8583"/>
                </a:lnTo>
                <a:lnTo>
                  <a:pt x="1323" y="8541"/>
                </a:lnTo>
                <a:lnTo>
                  <a:pt x="1389" y="8492"/>
                </a:lnTo>
                <a:lnTo>
                  <a:pt x="1450" y="8438"/>
                </a:lnTo>
                <a:lnTo>
                  <a:pt x="1504" y="8378"/>
                </a:lnTo>
                <a:lnTo>
                  <a:pt x="1553" y="8314"/>
                </a:lnTo>
                <a:lnTo>
                  <a:pt x="1595" y="8245"/>
                </a:lnTo>
                <a:lnTo>
                  <a:pt x="1632" y="8170"/>
                </a:lnTo>
                <a:lnTo>
                  <a:pt x="1660" y="8093"/>
                </a:lnTo>
                <a:lnTo>
                  <a:pt x="1680" y="8013"/>
                </a:lnTo>
                <a:lnTo>
                  <a:pt x="1693" y="7928"/>
                </a:lnTo>
                <a:lnTo>
                  <a:pt x="1698" y="7843"/>
                </a:lnTo>
                <a:lnTo>
                  <a:pt x="2746" y="12542"/>
                </a:lnTo>
                <a:lnTo>
                  <a:pt x="5161" y="12542"/>
                </a:lnTo>
                <a:lnTo>
                  <a:pt x="4870" y="10071"/>
                </a:lnTo>
                <a:lnTo>
                  <a:pt x="4869" y="10069"/>
                </a:lnTo>
                <a:lnTo>
                  <a:pt x="4869" y="10068"/>
                </a:lnTo>
                <a:lnTo>
                  <a:pt x="4869" y="10067"/>
                </a:lnTo>
                <a:lnTo>
                  <a:pt x="4869" y="10068"/>
                </a:lnTo>
                <a:lnTo>
                  <a:pt x="4869" y="10069"/>
                </a:lnTo>
                <a:lnTo>
                  <a:pt x="4869" y="10070"/>
                </a:lnTo>
                <a:lnTo>
                  <a:pt x="4869" y="10071"/>
                </a:lnTo>
                <a:lnTo>
                  <a:pt x="4869" y="10072"/>
                </a:lnTo>
                <a:lnTo>
                  <a:pt x="4869" y="10073"/>
                </a:lnTo>
                <a:lnTo>
                  <a:pt x="4869" y="10074"/>
                </a:lnTo>
                <a:lnTo>
                  <a:pt x="4869" y="10073"/>
                </a:lnTo>
                <a:lnTo>
                  <a:pt x="4869" y="10072"/>
                </a:lnTo>
                <a:lnTo>
                  <a:pt x="4870" y="10071"/>
                </a:lnTo>
                <a:lnTo>
                  <a:pt x="4872" y="10020"/>
                </a:lnTo>
                <a:lnTo>
                  <a:pt x="4879" y="9972"/>
                </a:lnTo>
                <a:lnTo>
                  <a:pt x="4892" y="9926"/>
                </a:lnTo>
                <a:lnTo>
                  <a:pt x="4908" y="9880"/>
                </a:lnTo>
                <a:lnTo>
                  <a:pt x="4928" y="9837"/>
                </a:lnTo>
                <a:lnTo>
                  <a:pt x="4952" y="9796"/>
                </a:lnTo>
                <a:lnTo>
                  <a:pt x="4979" y="9758"/>
                </a:lnTo>
                <a:lnTo>
                  <a:pt x="5011" y="9721"/>
                </a:lnTo>
                <a:lnTo>
                  <a:pt x="5045" y="9688"/>
                </a:lnTo>
                <a:lnTo>
                  <a:pt x="5082" y="9659"/>
                </a:lnTo>
                <a:lnTo>
                  <a:pt x="5122" y="9634"/>
                </a:lnTo>
                <a:lnTo>
                  <a:pt x="5163" y="9612"/>
                </a:lnTo>
                <a:lnTo>
                  <a:pt x="5208" y="9595"/>
                </a:lnTo>
                <a:lnTo>
                  <a:pt x="5254" y="9582"/>
                </a:lnTo>
                <a:lnTo>
                  <a:pt x="5302" y="9574"/>
                </a:lnTo>
                <a:lnTo>
                  <a:pt x="5351" y="9572"/>
                </a:lnTo>
                <a:lnTo>
                  <a:pt x="5400" y="9574"/>
                </a:lnTo>
                <a:lnTo>
                  <a:pt x="5449" y="9582"/>
                </a:lnTo>
                <a:lnTo>
                  <a:pt x="5495" y="9595"/>
                </a:lnTo>
                <a:lnTo>
                  <a:pt x="5539" y="9612"/>
                </a:lnTo>
                <a:lnTo>
                  <a:pt x="5581" y="9634"/>
                </a:lnTo>
                <a:lnTo>
                  <a:pt x="5620" y="9659"/>
                </a:lnTo>
                <a:lnTo>
                  <a:pt x="5658" y="9688"/>
                </a:lnTo>
                <a:lnTo>
                  <a:pt x="5692" y="9721"/>
                </a:lnTo>
                <a:lnTo>
                  <a:pt x="5723" y="9758"/>
                </a:lnTo>
                <a:lnTo>
                  <a:pt x="5751" y="9796"/>
                </a:lnTo>
                <a:lnTo>
                  <a:pt x="5775" y="9837"/>
                </a:lnTo>
                <a:lnTo>
                  <a:pt x="5795" y="9880"/>
                </a:lnTo>
                <a:lnTo>
                  <a:pt x="5811" y="9926"/>
                </a:lnTo>
                <a:lnTo>
                  <a:pt x="5824" y="9972"/>
                </a:lnTo>
                <a:lnTo>
                  <a:pt x="5831" y="10020"/>
                </a:lnTo>
                <a:lnTo>
                  <a:pt x="5834" y="10071"/>
                </a:lnTo>
                <a:lnTo>
                  <a:pt x="5834" y="10072"/>
                </a:lnTo>
                <a:lnTo>
                  <a:pt x="5834" y="10073"/>
                </a:lnTo>
                <a:lnTo>
                  <a:pt x="5834" y="10074"/>
                </a:lnTo>
                <a:lnTo>
                  <a:pt x="5834" y="10073"/>
                </a:lnTo>
                <a:lnTo>
                  <a:pt x="5834" y="10072"/>
                </a:lnTo>
                <a:lnTo>
                  <a:pt x="5834" y="10071"/>
                </a:lnTo>
                <a:lnTo>
                  <a:pt x="5834" y="10070"/>
                </a:lnTo>
                <a:lnTo>
                  <a:pt x="5834" y="10069"/>
                </a:lnTo>
                <a:lnTo>
                  <a:pt x="5834" y="10068"/>
                </a:lnTo>
                <a:lnTo>
                  <a:pt x="5834" y="10067"/>
                </a:lnTo>
                <a:lnTo>
                  <a:pt x="5834" y="10068"/>
                </a:lnTo>
                <a:lnTo>
                  <a:pt x="5834" y="10069"/>
                </a:lnTo>
                <a:lnTo>
                  <a:pt x="5834" y="10071"/>
                </a:lnTo>
                <a:lnTo>
                  <a:pt x="5544" y="12542"/>
                </a:lnTo>
                <a:lnTo>
                  <a:pt x="7958" y="12542"/>
                </a:lnTo>
                <a:lnTo>
                  <a:pt x="9006" y="7843"/>
                </a:lnTo>
                <a:lnTo>
                  <a:pt x="9010" y="7928"/>
                </a:lnTo>
                <a:lnTo>
                  <a:pt x="9023" y="8013"/>
                </a:lnTo>
                <a:lnTo>
                  <a:pt x="9043" y="8093"/>
                </a:lnTo>
                <a:lnTo>
                  <a:pt x="9072" y="8170"/>
                </a:lnTo>
                <a:lnTo>
                  <a:pt x="9108" y="8245"/>
                </a:lnTo>
                <a:lnTo>
                  <a:pt x="9150" y="8314"/>
                </a:lnTo>
                <a:lnTo>
                  <a:pt x="9199" y="8378"/>
                </a:lnTo>
                <a:lnTo>
                  <a:pt x="9254" y="8438"/>
                </a:lnTo>
                <a:lnTo>
                  <a:pt x="9314" y="8492"/>
                </a:lnTo>
                <a:lnTo>
                  <a:pt x="9380" y="8541"/>
                </a:lnTo>
                <a:lnTo>
                  <a:pt x="9450" y="8583"/>
                </a:lnTo>
                <a:lnTo>
                  <a:pt x="9524" y="8619"/>
                </a:lnTo>
                <a:lnTo>
                  <a:pt x="9602" y="8647"/>
                </a:lnTo>
                <a:lnTo>
                  <a:pt x="9683" y="8667"/>
                </a:lnTo>
                <a:lnTo>
                  <a:pt x="9768" y="8680"/>
                </a:lnTo>
                <a:lnTo>
                  <a:pt x="9855" y="8685"/>
                </a:lnTo>
                <a:lnTo>
                  <a:pt x="9941" y="8680"/>
                </a:lnTo>
                <a:lnTo>
                  <a:pt x="10026" y="8667"/>
                </a:lnTo>
                <a:lnTo>
                  <a:pt x="10107" y="8647"/>
                </a:lnTo>
                <a:lnTo>
                  <a:pt x="10184" y="8619"/>
                </a:lnTo>
                <a:lnTo>
                  <a:pt x="10258" y="8583"/>
                </a:lnTo>
                <a:lnTo>
                  <a:pt x="10329" y="8541"/>
                </a:lnTo>
                <a:lnTo>
                  <a:pt x="10394" y="8492"/>
                </a:lnTo>
                <a:lnTo>
                  <a:pt x="10454" y="8438"/>
                </a:lnTo>
                <a:lnTo>
                  <a:pt x="10509" y="8378"/>
                </a:lnTo>
                <a:lnTo>
                  <a:pt x="10558" y="8314"/>
                </a:lnTo>
                <a:lnTo>
                  <a:pt x="10601" y="8245"/>
                </a:lnTo>
                <a:lnTo>
                  <a:pt x="10636" y="8170"/>
                </a:lnTo>
                <a:lnTo>
                  <a:pt x="10666" y="8093"/>
                </a:lnTo>
                <a:lnTo>
                  <a:pt x="10686" y="8013"/>
                </a:lnTo>
                <a:lnTo>
                  <a:pt x="10699" y="7928"/>
                </a:lnTo>
                <a:lnTo>
                  <a:pt x="10704" y="7843"/>
                </a:lnTo>
                <a:lnTo>
                  <a:pt x="10701" y="2409"/>
                </a:lnTo>
                <a:lnTo>
                  <a:pt x="10688" y="2162"/>
                </a:lnTo>
                <a:lnTo>
                  <a:pt x="10651" y="1922"/>
                </a:lnTo>
                <a:lnTo>
                  <a:pt x="10592" y="1692"/>
                </a:lnTo>
                <a:lnTo>
                  <a:pt x="10510" y="1470"/>
                </a:lnTo>
                <a:lnTo>
                  <a:pt x="10408" y="1259"/>
                </a:lnTo>
                <a:lnTo>
                  <a:pt x="10285" y="1061"/>
                </a:lnTo>
                <a:lnTo>
                  <a:pt x="10146" y="875"/>
                </a:lnTo>
                <a:lnTo>
                  <a:pt x="9989" y="704"/>
                </a:lnTo>
                <a:lnTo>
                  <a:pt x="9816" y="549"/>
                </a:lnTo>
                <a:lnTo>
                  <a:pt x="9629" y="410"/>
                </a:lnTo>
                <a:lnTo>
                  <a:pt x="9429" y="290"/>
                </a:lnTo>
                <a:lnTo>
                  <a:pt x="9217" y="189"/>
                </a:lnTo>
                <a:lnTo>
                  <a:pt x="8994" y="107"/>
                </a:lnTo>
                <a:lnTo>
                  <a:pt x="8761" y="48"/>
                </a:lnTo>
                <a:lnTo>
                  <a:pt x="8520" y="12"/>
                </a:lnTo>
                <a:lnTo>
                  <a:pt x="8272" y="0"/>
                </a:lnTo>
                <a:lnTo>
                  <a:pt x="243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755" name="Oval 12"/>
          <p:cNvSpPr>
            <a:spLocks noChangeArrowheads="1"/>
          </p:cNvSpPr>
          <p:nvPr/>
        </p:nvSpPr>
        <p:spPr bwMode="auto">
          <a:xfrm>
            <a:off x="10344150" y="6115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1614488" y="5849938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13" y="10800"/>
                </a:moveTo>
                <a:cubicBezTo>
                  <a:pt x="3713" y="14714"/>
                  <a:pt x="6886" y="17887"/>
                  <a:pt x="10800" y="17887"/>
                </a:cubicBezTo>
                <a:cubicBezTo>
                  <a:pt x="14714" y="17887"/>
                  <a:pt x="17887" y="14714"/>
                  <a:pt x="17887" y="10800"/>
                </a:cubicBezTo>
                <a:cubicBezTo>
                  <a:pt x="17887" y="6886"/>
                  <a:pt x="14714" y="3713"/>
                  <a:pt x="10800" y="3713"/>
                </a:cubicBezTo>
                <a:cubicBezTo>
                  <a:pt x="6886" y="3713"/>
                  <a:pt x="3713" y="6886"/>
                  <a:pt x="3713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757" name="Text Box 20"/>
          <p:cNvSpPr txBox="1">
            <a:spLocks noChangeArrowheads="1"/>
          </p:cNvSpPr>
          <p:nvPr/>
        </p:nvSpPr>
        <p:spPr bwMode="auto">
          <a:xfrm>
            <a:off x="4419600" y="5943601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Calorie Difference: 400 calories</a:t>
            </a: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31758" name="Picture 21" descr="small Caesar sala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3"/>
          <a:stretch>
            <a:fillRect/>
          </a:stretch>
        </p:blipFill>
        <p:spPr bwMode="auto">
          <a:xfrm>
            <a:off x="3276600" y="3109913"/>
            <a:ext cx="1885950" cy="150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22" descr="Large Caesar Sal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1"/>
            <a:ext cx="1885950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60" name="Group 23"/>
          <p:cNvGrpSpPr>
            <a:grpSpLocks/>
          </p:cNvGrpSpPr>
          <p:nvPr/>
        </p:nvGrpSpPr>
        <p:grpSpPr bwMode="auto">
          <a:xfrm>
            <a:off x="2362200" y="0"/>
            <a:ext cx="7696200" cy="609600"/>
            <a:chOff x="528" y="0"/>
            <a:chExt cx="4848" cy="384"/>
          </a:xfrm>
        </p:grpSpPr>
        <p:pic>
          <p:nvPicPr>
            <p:cNvPr id="31761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8"/>
            <a:stretch>
              <a:fillRect/>
            </a:stretch>
          </p:blipFill>
          <p:spPr bwMode="auto">
            <a:xfrm>
              <a:off x="528" y="0"/>
              <a:ext cx="446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62" name="Picture 25" descr="lg_colo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84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524</Words>
  <Application>Microsoft Office PowerPoint</Application>
  <PresentationFormat>Widescreen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Health and Wellness</vt:lpstr>
      <vt:lpstr>BAM Body and Mind</vt:lpstr>
      <vt:lpstr>Train Like an Astronaut</vt:lpstr>
      <vt:lpstr>ChooseMyPlate.gov</vt:lpstr>
      <vt:lpstr>ChooseMyPlate.gov</vt:lpstr>
      <vt:lpstr>COFFEE  </vt:lpstr>
      <vt:lpstr>COFFEE  </vt:lpstr>
      <vt:lpstr>PowerPoint Presentation</vt:lpstr>
      <vt:lpstr>PowerPoint Presentation</vt:lpstr>
      <vt:lpstr>PowerPoint Presentation</vt:lpstr>
      <vt:lpstr>PowerPoint Presentation</vt:lpstr>
      <vt:lpstr>ChooseMyPlate.gov</vt:lpstr>
      <vt:lpstr>Balanced Energy Physical Activity Toolkit </vt:lpstr>
      <vt:lpstr>Balanced Energy Physical Activity Toolkit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Wellness</dc:title>
  <dc:creator>Arlene Weible</dc:creator>
  <cp:lastModifiedBy>Arlene Weible</cp:lastModifiedBy>
  <cp:revision>26</cp:revision>
  <cp:lastPrinted>2016-04-19T20:16:33Z</cp:lastPrinted>
  <dcterms:created xsi:type="dcterms:W3CDTF">2016-04-15T17:53:47Z</dcterms:created>
  <dcterms:modified xsi:type="dcterms:W3CDTF">2016-04-25T15:30:23Z</dcterms:modified>
</cp:coreProperties>
</file>