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59" r:id="rId5"/>
    <p:sldId id="274" r:id="rId6"/>
    <p:sldId id="260" r:id="rId7"/>
    <p:sldId id="265" r:id="rId8"/>
    <p:sldId id="261" r:id="rId9"/>
    <p:sldId id="263" r:id="rId10"/>
    <p:sldId id="269" r:id="rId11"/>
    <p:sldId id="264" r:id="rId12"/>
    <p:sldId id="267" r:id="rId13"/>
    <p:sldId id="262" r:id="rId14"/>
    <p:sldId id="266" r:id="rId15"/>
    <p:sldId id="275" r:id="rId16"/>
    <p:sldId id="276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2" autoAdjust="0"/>
  </p:normalViewPr>
  <p:slideViewPr>
    <p:cSldViewPr showGuides="1"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634F836-5886-4D93-8FB8-D9BD3906E39D}" type="datetimeFigureOut">
              <a:rPr lang="en-US" smtClean="0"/>
              <a:t>4/20/2016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BDC0D18-C8B8-47FB-8F49-5FDD240BED5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Stark Raving OYAN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3388520"/>
          </a:xfrm>
        </p:spPr>
        <p:txBody>
          <a:bodyPr>
            <a:normAutofit/>
          </a:bodyPr>
          <a:lstStyle/>
          <a:p>
            <a:r>
              <a:rPr lang="en-US" dirty="0" smtClean="0"/>
              <a:t>Book Rave and Graphic Rave Revealed</a:t>
            </a:r>
          </a:p>
          <a:p>
            <a:endParaRPr lang="en-US" dirty="0"/>
          </a:p>
          <a:p>
            <a:r>
              <a:rPr lang="en-US" dirty="0" smtClean="0"/>
              <a:t>With</a:t>
            </a:r>
          </a:p>
          <a:p>
            <a:r>
              <a:rPr lang="en-US" dirty="0"/>
              <a:t>Sonja Somerville, Salem Public Library</a:t>
            </a:r>
            <a:br>
              <a:rPr lang="en-US" dirty="0"/>
            </a:br>
            <a:r>
              <a:rPr lang="en-US" dirty="0"/>
              <a:t>Traci Glass, Eugene Public Library</a:t>
            </a:r>
            <a:br>
              <a:rPr lang="en-US" dirty="0"/>
            </a:br>
            <a:r>
              <a:rPr lang="en-US" dirty="0" smtClean="0"/>
              <a:t>Ian </a:t>
            </a:r>
            <a:r>
              <a:rPr lang="en-US" dirty="0" err="1" smtClean="0"/>
              <a:t>Duncanson</a:t>
            </a:r>
            <a:r>
              <a:rPr lang="en-US" dirty="0" smtClean="0"/>
              <a:t>, Beaverton City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60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315200" cy="1362075"/>
          </a:xfrm>
        </p:spPr>
        <p:txBody>
          <a:bodyPr/>
          <a:lstStyle/>
          <a:p>
            <a:r>
              <a:rPr lang="en-US" dirty="0" smtClean="0"/>
              <a:t>Traci – More Graphic Thrills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9" y="1447800"/>
            <a:ext cx="2362200" cy="3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28" y="2240011"/>
            <a:ext cx="3262744" cy="239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11" y="2648752"/>
            <a:ext cx="2409825" cy="370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68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Sonja – Inspiring Reality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22" y="1447800"/>
            <a:ext cx="2394764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2438400" cy="358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5076"/>
            <a:ext cx="2567900" cy="383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65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Ian – Tough Situations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296711" cy="33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42565"/>
            <a:ext cx="2412985" cy="370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94846"/>
            <a:ext cx="2571750" cy="372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68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 – Supernatural Vibes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24000"/>
            <a:ext cx="233926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2438400" cy="351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2409825" cy="361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063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Sonja – Deeply Creepy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84214"/>
            <a:ext cx="255262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02895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577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Ian – Girls Figure it Out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1"/>
            <a:ext cx="2317122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1" y="2209800"/>
            <a:ext cx="2505075" cy="355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505589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898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 – Overcoming Challenges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1"/>
            <a:ext cx="2390113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81" y="2209800"/>
            <a:ext cx="24682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55" y="2743200"/>
            <a:ext cx="2420445" cy="366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142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And now ….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354092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The Even-More Super-Secret</a:t>
            </a:r>
            <a:br>
              <a:rPr lang="en-US" sz="3500" dirty="0" smtClean="0"/>
            </a:br>
            <a:r>
              <a:rPr lang="en-US" sz="3500" dirty="0" smtClean="0"/>
              <a:t> Ravers Choice Selections</a:t>
            </a:r>
          </a:p>
          <a:p>
            <a:r>
              <a:rPr lang="en-US" sz="3500" dirty="0" smtClean="0"/>
              <a:t>of</a:t>
            </a:r>
          </a:p>
          <a:p>
            <a:r>
              <a:rPr lang="en-US" sz="3500" dirty="0" smtClean="0"/>
              <a:t>Recently Discovered</a:t>
            </a:r>
            <a:br>
              <a:rPr lang="en-US" sz="3500" dirty="0" smtClean="0"/>
            </a:br>
            <a:r>
              <a:rPr lang="en-US" sz="3500" dirty="0" smtClean="0"/>
              <a:t>Books that Blew Our Minds!</a:t>
            </a:r>
          </a:p>
        </p:txBody>
      </p:sp>
    </p:spTree>
    <p:extLst>
      <p:ext uri="{BB962C8B-B14F-4D97-AF65-F5344CB8AC3E}">
        <p14:creationId xmlns:p14="http://schemas.microsoft.com/office/powerpoint/2010/main" val="3543948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Sonja – </a:t>
            </a:r>
            <a:r>
              <a:rPr lang="en-US" dirty="0" smtClean="0"/>
              <a:t>Hot Stuff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62607" y="2321169"/>
            <a:ext cx="17431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March 2016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447800"/>
            <a:ext cx="20732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February 2016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24225" y="2057400"/>
            <a:ext cx="24955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March </a:t>
            </a:r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2016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2" y="2521978"/>
            <a:ext cx="2424113" cy="366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1" y="1981200"/>
            <a:ext cx="2425275" cy="3634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191" y="2819400"/>
            <a:ext cx="2459779" cy="37210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7312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Ian – From Dark to Light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124" y="1574466"/>
            <a:ext cx="22703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January 2016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66620" y="2469839"/>
            <a:ext cx="22703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February 2016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74379" y="1981874"/>
            <a:ext cx="22703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January 2016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2397493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34266"/>
            <a:ext cx="2402009" cy="36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02580"/>
            <a:ext cx="2454032" cy="3736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6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Sonja – Uniquely Heroic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2440966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93" y="2057400"/>
            <a:ext cx="2413214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419350" cy="351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443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 – Extreme Circumstances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00800" y="2082894"/>
            <a:ext cx="22703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Octobe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 2016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3860" y="1570130"/>
            <a:ext cx="22703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February 2016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36816" y="1960799"/>
            <a:ext cx="22703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April 2016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58762"/>
            <a:ext cx="2630609" cy="394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198" y="2483004"/>
            <a:ext cx="2441603" cy="371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8" y="2065361"/>
            <a:ext cx="2608631" cy="33797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833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Ian – Oddly Connected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0" y="1437011"/>
            <a:ext cx="2438400" cy="38997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487" y="1798177"/>
            <a:ext cx="2605719" cy="394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2286000"/>
            <a:ext cx="2617941" cy="397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15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 – Rooted in History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272605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514600"/>
            <a:ext cx="26574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842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Sonja – </a:t>
            </a:r>
            <a:r>
              <a:rPr lang="en-US" dirty="0" smtClean="0"/>
              <a:t>Again with the History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2514600" cy="357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075366"/>
            <a:ext cx="2552700" cy="383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2395949" cy="36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652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Ian – Little More History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62100"/>
            <a:ext cx="253166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2724150" cy="38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392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Traci – Trouble on the Home Front</a:t>
            </a:r>
            <a:endParaRPr lang="en-US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02619"/>
            <a:ext cx="2362200" cy="355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057399"/>
            <a:ext cx="2571750" cy="38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03324"/>
            <a:ext cx="2619375" cy="394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754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Sonja – Misguided Loyalties</a:t>
            </a:r>
            <a:endParaRPr lang="en-US" dirty="0"/>
          </a:p>
        </p:txBody>
      </p:sp>
      <p:pic>
        <p:nvPicPr>
          <p:cNvPr id="7170" name="Picture 2" descr="Carry 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5540"/>
            <a:ext cx="2453410" cy="34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01106"/>
            <a:ext cx="2513926" cy="377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66619"/>
            <a:ext cx="2418676" cy="343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207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Ian – Graphic Thrills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447865" cy="3775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846385"/>
            <a:ext cx="2762250" cy="4249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2484423"/>
            <a:ext cx="2512577" cy="3925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5288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251</TotalTime>
  <Words>124</Words>
  <Application>Microsoft Office PowerPoint</Application>
  <PresentationFormat>On-screen Show (4:3)</PresentationFormat>
  <Paragraphs>36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Century Gothic</vt:lpstr>
      <vt:lpstr>Verdana</vt:lpstr>
      <vt:lpstr>Wingdings 2</vt:lpstr>
      <vt:lpstr>Verve</vt:lpstr>
      <vt:lpstr>Stark Raving OYAN</vt:lpstr>
      <vt:lpstr>Sonja – Uniquely Heroic</vt:lpstr>
      <vt:lpstr>Ian – Oddly Connected</vt:lpstr>
      <vt:lpstr>Traci – Rooted in History</vt:lpstr>
      <vt:lpstr>Sonja – Again with the History</vt:lpstr>
      <vt:lpstr>Ian – Little More History </vt:lpstr>
      <vt:lpstr>Traci – Trouble on the Home Front</vt:lpstr>
      <vt:lpstr>Sonja – Misguided Loyalties</vt:lpstr>
      <vt:lpstr>Ian – Graphic Thrills</vt:lpstr>
      <vt:lpstr>Traci – More Graphic Thrills</vt:lpstr>
      <vt:lpstr>Sonja – Inspiring Reality</vt:lpstr>
      <vt:lpstr>Ian – Tough Situations</vt:lpstr>
      <vt:lpstr>Traci – Supernatural Vibes</vt:lpstr>
      <vt:lpstr>Sonja – Deeply Creepy</vt:lpstr>
      <vt:lpstr>Ian – Girls Figure it Out </vt:lpstr>
      <vt:lpstr>Traci – Overcoming Challenges </vt:lpstr>
      <vt:lpstr>And now ….</vt:lpstr>
      <vt:lpstr>Sonja – Hot Stuff</vt:lpstr>
      <vt:lpstr>Ian – From Dark to Light</vt:lpstr>
      <vt:lpstr>Traci – Extreme Circumstances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Stark Raving OYAN</dc:title>
  <dc:creator>User</dc:creator>
  <cp:lastModifiedBy>Sonja Somerville</cp:lastModifiedBy>
  <cp:revision>23</cp:revision>
  <dcterms:created xsi:type="dcterms:W3CDTF">2015-04-12T19:34:20Z</dcterms:created>
  <dcterms:modified xsi:type="dcterms:W3CDTF">2016-04-20T18:49:13Z</dcterms:modified>
</cp:coreProperties>
</file>