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6960-3EB7-4F78-8CA1-ACD2030F8BCB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C72EB-CECC-4148-B5E6-6E150295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1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Journalism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72EB-CECC-4148-B5E6-6E150295E2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Journalism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72EB-CECC-4148-B5E6-6E150295E2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Journalism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72EB-CECC-4148-B5E6-6E150295E2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Journalism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72EB-CECC-4148-B5E6-6E150295E2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Journalism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72EB-CECC-4148-B5E6-6E150295E2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Journalism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72EB-CECC-4148-B5E6-6E150295E2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Journalism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C72EB-CECC-4148-B5E6-6E150295E2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7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4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5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8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3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8C4A-4B2F-44F0-BF21-61F63ECB8977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2767-9D69-4542-8035-86D0B033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9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ddis@cclsd.org" TargetMode="Externa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mailto:Sarah.McGregor@ucancap.or" TargetMode="External"/><Relationship Id="rId4" Type="http://schemas.openxmlformats.org/officeDocument/2006/relationships/hyperlink" Target="mailto:gfuruyama@ccls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Embedded Professionals at the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267200"/>
            <a:ext cx="3810000" cy="1752600"/>
          </a:xfrm>
        </p:spPr>
        <p:txBody>
          <a:bodyPr/>
          <a:lstStyle/>
          <a:p>
            <a:r>
              <a:rPr lang="en-US" dirty="0" smtClean="0"/>
              <a:t>OLA Conference</a:t>
            </a:r>
          </a:p>
          <a:p>
            <a:r>
              <a:rPr lang="en-US" dirty="0" smtClean="0"/>
              <a:t>Bend, Oregon</a:t>
            </a:r>
          </a:p>
          <a:p>
            <a:r>
              <a:rPr lang="en-US" dirty="0" smtClean="0"/>
              <a:t>April 22, 2016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4" y="4343400"/>
            <a:ext cx="2705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5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199"/>
            <a:ext cx="27003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Worker in the Library, </a:t>
            </a:r>
            <a:br>
              <a:rPr lang="en-US" dirty="0" smtClean="0"/>
            </a:br>
            <a:r>
              <a:rPr lang="en-US" dirty="0" smtClean="0"/>
              <a:t>Thrive Central Oregon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SWiTL</a:t>
            </a:r>
            <a:endParaRPr lang="en-US" dirty="0"/>
          </a:p>
          <a:p>
            <a:r>
              <a:rPr lang="en-US" dirty="0" smtClean="0"/>
              <a:t>Examples of </a:t>
            </a:r>
            <a:r>
              <a:rPr lang="en-US" dirty="0" err="1" smtClean="0"/>
              <a:t>SWiTL</a:t>
            </a:r>
            <a:endParaRPr lang="en-US" dirty="0" smtClean="0"/>
          </a:p>
          <a:p>
            <a:r>
              <a:rPr lang="en-US" dirty="0" smtClean="0"/>
              <a:t>Program Designs</a:t>
            </a:r>
          </a:p>
          <a:p>
            <a:r>
              <a:rPr lang="en-US" dirty="0" err="1" smtClean="0"/>
              <a:t>SWiTL</a:t>
            </a:r>
            <a:r>
              <a:rPr lang="en-US" dirty="0" smtClean="0"/>
              <a:t> at DPL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410075" cy="293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7003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Thrive Services Provided at DPL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dirty="0" smtClean="0"/>
              <a:t>Connecting Customers to the support resources they seek</a:t>
            </a:r>
            <a:endParaRPr lang="en-US" dirty="0"/>
          </a:p>
          <a:p>
            <a:r>
              <a:rPr lang="en-US" dirty="0" smtClean="0"/>
              <a:t>Weekly, walk-in availability</a:t>
            </a:r>
          </a:p>
          <a:p>
            <a:r>
              <a:rPr lang="en-US" dirty="0" smtClean="0"/>
              <a:t>Community Partnerships</a:t>
            </a:r>
          </a:p>
          <a:p>
            <a:r>
              <a:rPr lang="en-US" dirty="0" smtClean="0"/>
              <a:t>Library Support</a:t>
            </a:r>
          </a:p>
          <a:p>
            <a:r>
              <a:rPr lang="en-US" dirty="0" smtClean="0"/>
              <a:t>thrivecentraloregon@gmail.com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at DPL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marL="457200" indent="-457200"/>
            <a:r>
              <a:rPr lang="en-US" dirty="0"/>
              <a:t>Supported by the SBA</a:t>
            </a:r>
          </a:p>
          <a:p>
            <a:pPr marL="457200" indent="-457200"/>
            <a:r>
              <a:rPr lang="en-US" dirty="0"/>
              <a:t>Retired Business Professionals</a:t>
            </a:r>
          </a:p>
          <a:p>
            <a:pPr marL="457200" indent="-457200"/>
            <a:r>
              <a:rPr lang="en-US" dirty="0"/>
              <a:t>Formation, Growth, and Success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6939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86337"/>
            <a:ext cx="5029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81073"/>
            <a:ext cx="26939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at DPL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Weekly Counseling Sessions</a:t>
            </a:r>
          </a:p>
          <a:p>
            <a:pPr lvl="1"/>
            <a:r>
              <a:rPr lang="en-US" dirty="0"/>
              <a:t>30-minute walk-in appointments</a:t>
            </a:r>
          </a:p>
          <a:p>
            <a:r>
              <a:rPr lang="en-US" dirty="0"/>
              <a:t>Monthly Workshops</a:t>
            </a:r>
          </a:p>
          <a:p>
            <a:pPr lvl="1"/>
            <a:r>
              <a:rPr lang="en-US" dirty="0"/>
              <a:t>Business Planning &amp; Goal Setting</a:t>
            </a:r>
          </a:p>
          <a:p>
            <a:pPr lvl="1"/>
            <a:r>
              <a:rPr lang="en-US" dirty="0"/>
              <a:t>Managing Your Operations</a:t>
            </a:r>
          </a:p>
          <a:p>
            <a:pPr lvl="1"/>
            <a:r>
              <a:rPr lang="en-US" dirty="0"/>
              <a:t>Basic Selling Techniques for Small Business</a:t>
            </a:r>
          </a:p>
          <a:p>
            <a:pPr lvl="1"/>
            <a:r>
              <a:rPr lang="en-US" dirty="0"/>
              <a:t>Social Media: You’re Social, Now What?</a:t>
            </a:r>
          </a:p>
          <a:p>
            <a:pPr lvl="1"/>
            <a:r>
              <a:rPr lang="en-US" dirty="0"/>
              <a:t>Small Business Financing Options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81073"/>
            <a:ext cx="26939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Benefits for DPL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Improved Community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Referrals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Access to the Business Community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Private Confidential Sessions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Centrally Located/Easily Accessible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Immediate Access to Business Resources 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Visibility 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Cost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15" y="1066800"/>
            <a:ext cx="248475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81073"/>
            <a:ext cx="26939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Legal Partnerships at DPL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477000" cy="4525963"/>
          </a:xfrm>
        </p:spPr>
        <p:txBody>
          <a:bodyPr/>
          <a:lstStyle/>
          <a:p>
            <a:r>
              <a:rPr lang="en-US" dirty="0"/>
              <a:t>Deschutes County Law Library</a:t>
            </a:r>
          </a:p>
          <a:p>
            <a:r>
              <a:rPr lang="en-US" dirty="0"/>
              <a:t>Lawyer-in-the-Library </a:t>
            </a:r>
          </a:p>
          <a:p>
            <a:r>
              <a:rPr lang="en-US" dirty="0"/>
              <a:t>Models Across the U.S.</a:t>
            </a:r>
          </a:p>
          <a:p>
            <a:pPr lvl="1"/>
            <a:r>
              <a:rPr lang="en-US" dirty="0"/>
              <a:t>Solano County Library, Benicia, CA</a:t>
            </a:r>
          </a:p>
          <a:p>
            <a:pPr lvl="1"/>
            <a:r>
              <a:rPr lang="en-US" dirty="0"/>
              <a:t>Enoch Pratt Free Library, Baltimore, MD</a:t>
            </a:r>
          </a:p>
          <a:p>
            <a:pPr lvl="1"/>
            <a:r>
              <a:rPr lang="en-US" dirty="0"/>
              <a:t>Alameda County Law Library, Oakland, CA</a:t>
            </a:r>
          </a:p>
        </p:txBody>
      </p:sp>
    </p:spTree>
    <p:extLst>
      <p:ext uri="{BB962C8B-B14F-4D97-AF65-F5344CB8AC3E}">
        <p14:creationId xmlns:p14="http://schemas.microsoft.com/office/powerpoint/2010/main" val="34807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81073"/>
            <a:ext cx="26939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763" y="533400"/>
            <a:ext cx="47244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and Opportunities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Q&amp;A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5410200" cy="356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4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153400" cy="3276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Paul Addis, Reference Librarian (Coos Bay PL)</a:t>
            </a:r>
          </a:p>
          <a:p>
            <a:r>
              <a:rPr lang="en-US" dirty="0" smtClean="0"/>
              <a:t>Gary Furuyama (Digital Literacy </a:t>
            </a:r>
            <a:r>
              <a:rPr lang="en-US" dirty="0"/>
              <a:t>&amp;</a:t>
            </a:r>
            <a:r>
              <a:rPr lang="en-US" dirty="0" smtClean="0"/>
              <a:t> Job Skills Trainer, AmeriCorps)</a:t>
            </a:r>
          </a:p>
          <a:p>
            <a:r>
              <a:rPr lang="en-US" dirty="0" smtClean="0"/>
              <a:t>Sarah Kelley (Program Director, Thrive C.O.)</a:t>
            </a:r>
          </a:p>
          <a:p>
            <a:r>
              <a:rPr lang="en-US" dirty="0" smtClean="0"/>
              <a:t>Liisa Sjoblom (Community Librarian, DPL)</a:t>
            </a:r>
          </a:p>
          <a:p>
            <a:r>
              <a:rPr lang="en-US" dirty="0" smtClean="0"/>
              <a:t>Kevin Barclay (Assistant Director, DPL)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27003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270033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Embedded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Journalism</a:t>
            </a:r>
          </a:p>
          <a:p>
            <a:r>
              <a:rPr lang="en-US" dirty="0" smtClean="0"/>
              <a:t>Academic Libraries</a:t>
            </a:r>
          </a:p>
          <a:p>
            <a:pPr lvl="1"/>
            <a:r>
              <a:rPr lang="en-US" dirty="0" smtClean="0"/>
              <a:t>“Provide specialized services to specific groups where they are co-located.”</a:t>
            </a:r>
          </a:p>
          <a:p>
            <a:r>
              <a:rPr lang="en-US" dirty="0" smtClean="0"/>
              <a:t>Public Libraries</a:t>
            </a:r>
          </a:p>
          <a:p>
            <a:pPr lvl="1"/>
            <a:r>
              <a:rPr lang="en-US" dirty="0" smtClean="0"/>
              <a:t>Community Reference (Douglas County, 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6" y="4724400"/>
            <a:ext cx="26939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Social Workers</a:t>
            </a:r>
          </a:p>
          <a:p>
            <a:r>
              <a:rPr lang="en-US" dirty="0" smtClean="0"/>
              <a:t>Attorneys</a:t>
            </a:r>
          </a:p>
          <a:p>
            <a:r>
              <a:rPr lang="en-US" dirty="0" smtClean="0"/>
              <a:t>Business Mentors</a:t>
            </a:r>
          </a:p>
          <a:p>
            <a:r>
              <a:rPr lang="en-US" dirty="0" smtClean="0"/>
              <a:t>Health Care</a:t>
            </a:r>
          </a:p>
          <a:p>
            <a:r>
              <a:rPr lang="en-US" dirty="0" smtClean="0"/>
              <a:t>Employment and Career Support</a:t>
            </a:r>
          </a:p>
          <a:p>
            <a:r>
              <a:rPr lang="en-US" dirty="0" smtClean="0"/>
              <a:t>Tax Assistance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4038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Coos Bay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017364" cy="4525963"/>
          </a:xfrm>
        </p:spPr>
        <p:txBody>
          <a:bodyPr/>
          <a:lstStyle/>
          <a:p>
            <a:r>
              <a:rPr lang="en-US" dirty="0" smtClean="0"/>
              <a:t>Large Digital Divide</a:t>
            </a:r>
          </a:p>
          <a:p>
            <a:r>
              <a:rPr lang="en-US" dirty="0" smtClean="0"/>
              <a:t>Difficulty recruiting </a:t>
            </a:r>
            <a:r>
              <a:rPr lang="en-US" dirty="0"/>
              <a:t>&amp;</a:t>
            </a:r>
            <a:r>
              <a:rPr lang="en-US" dirty="0" smtClean="0"/>
              <a:t> retaining volunteers</a:t>
            </a:r>
          </a:p>
          <a:p>
            <a:r>
              <a:rPr lang="en-US" dirty="0" smtClean="0"/>
              <a:t>Solution—AmeriCorps Member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2" y="1447800"/>
            <a:ext cx="3686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053107"/>
            <a:ext cx="1600200" cy="111909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88448"/>
            <a:ext cx="2090737" cy="147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7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1" y="4687886"/>
            <a:ext cx="2380265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to Get an AmeriCorps Member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 smtClean="0"/>
              <a:t>Apply for Project</a:t>
            </a:r>
          </a:p>
          <a:p>
            <a:r>
              <a:rPr lang="en-US" dirty="0" smtClean="0"/>
              <a:t>Rolling Interviews</a:t>
            </a:r>
          </a:p>
          <a:p>
            <a:r>
              <a:rPr lang="en-US" dirty="0" smtClean="0"/>
              <a:t>Library’s Financial Contribution—Cash Match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371600"/>
            <a:ext cx="29860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7" y="4800600"/>
            <a:ext cx="1563686" cy="15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79940"/>
            <a:ext cx="2468391" cy="173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AmeriCorps Sites Provide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3846511"/>
          </a:xfrm>
        </p:spPr>
        <p:txBody>
          <a:bodyPr/>
          <a:lstStyle/>
          <a:p>
            <a:r>
              <a:rPr lang="en-US" dirty="0" smtClean="0"/>
              <a:t>Cash match per member service year</a:t>
            </a:r>
          </a:p>
          <a:p>
            <a:r>
              <a:rPr lang="en-US" dirty="0" smtClean="0"/>
              <a:t>Training, professional development, and mentorship for member</a:t>
            </a:r>
          </a:p>
          <a:p>
            <a:r>
              <a:rPr lang="en-US" dirty="0" smtClean="0"/>
              <a:t>Funding for travel, supplies, and materials</a:t>
            </a:r>
          </a:p>
          <a:p>
            <a:r>
              <a:rPr lang="en-US" dirty="0" smtClean="0"/>
              <a:t>Office space</a:t>
            </a:r>
          </a:p>
          <a:p>
            <a:r>
              <a:rPr lang="en-US" dirty="0" smtClean="0"/>
              <a:t>Recruitment strategies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87" y="5098404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Member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Monthly Stipend ($1,139)</a:t>
            </a:r>
          </a:p>
          <a:p>
            <a:r>
              <a:rPr lang="en-US" dirty="0" smtClean="0"/>
              <a:t>Education Benefit ($5,645)</a:t>
            </a:r>
          </a:p>
          <a:p>
            <a:r>
              <a:rPr lang="en-US" dirty="0" smtClean="0"/>
              <a:t>Plus . . .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40618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1" y="4687886"/>
            <a:ext cx="2380265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3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Contact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731"/>
            <a:ext cx="7391400" cy="4525963"/>
          </a:xfrm>
        </p:spPr>
        <p:txBody>
          <a:bodyPr/>
          <a:lstStyle/>
          <a:p>
            <a:r>
              <a:rPr lang="en-US" dirty="0" smtClean="0"/>
              <a:t>Coos Bay Library—Paul Addis, </a:t>
            </a:r>
            <a:r>
              <a:rPr lang="en-US" dirty="0" smtClean="0">
                <a:hlinkClick r:id="rId3"/>
              </a:rPr>
              <a:t>paddis@cclsd.org</a:t>
            </a:r>
            <a:endParaRPr lang="en-US" dirty="0" smtClean="0"/>
          </a:p>
          <a:p>
            <a:r>
              <a:rPr lang="en-US" dirty="0" smtClean="0"/>
              <a:t>Coos Bay Library/AmeriCorps—Gary </a:t>
            </a:r>
            <a:r>
              <a:rPr lang="en-US" dirty="0" err="1" smtClean="0"/>
              <a:t>Furuyama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gfuruyama@cclsd.org</a:t>
            </a:r>
            <a:endParaRPr lang="en-US" dirty="0" smtClean="0"/>
          </a:p>
          <a:p>
            <a:r>
              <a:rPr lang="en-US" dirty="0" smtClean="0"/>
              <a:t>AmeriCorps UCAN—Sarah McGregor, Director,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Sarah.McGregor@ucancap.org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/>
              <a:t>AmeriCorps Oregon, Paul Brown at </a:t>
            </a:r>
            <a:r>
              <a:rPr lang="en-US" i="1" dirty="0" smtClean="0"/>
              <a:t>Oregon Volunteers</a:t>
            </a:r>
            <a:r>
              <a:rPr lang="en-US" dirty="0" smtClean="0"/>
              <a:t>, (888) 353-4483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32791"/>
            <a:ext cx="915556" cy="915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600699"/>
            <a:ext cx="1143000" cy="79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382</Words>
  <Application>Microsoft Office PowerPoint</Application>
  <PresentationFormat>On-screen Show (4:3)</PresentationFormat>
  <Paragraphs>101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Embedded Professionals at the Library</vt:lpstr>
      <vt:lpstr>Introductions</vt:lpstr>
      <vt:lpstr>A Brief History of Embedded</vt:lpstr>
      <vt:lpstr>Embedded Professionals</vt:lpstr>
      <vt:lpstr>Coos Bay Issues</vt:lpstr>
      <vt:lpstr>How to Get an AmeriCorps Member</vt:lpstr>
      <vt:lpstr>AmeriCorps Sites Provide</vt:lpstr>
      <vt:lpstr>Member Benefits</vt:lpstr>
      <vt:lpstr>Contact</vt:lpstr>
      <vt:lpstr>Social Worker in the Library,  Thrive Central Oregon</vt:lpstr>
      <vt:lpstr>Thrive Services Provided at DPL</vt:lpstr>
      <vt:lpstr>SCORE at DPL</vt:lpstr>
      <vt:lpstr>SCORE at DPL</vt:lpstr>
      <vt:lpstr>SCORE Benefits for DPL</vt:lpstr>
      <vt:lpstr>Potential Legal Partnerships at DPL</vt:lpstr>
      <vt:lpstr>Challenges and Opportunities  Q&amp;A </vt:lpstr>
    </vt:vector>
  </TitlesOfParts>
  <Company>Deschutes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Professionals at the Library</dc:title>
  <dc:creator>Kevin Barclay</dc:creator>
  <cp:lastModifiedBy>Kevin Barclay</cp:lastModifiedBy>
  <cp:revision>21</cp:revision>
  <dcterms:created xsi:type="dcterms:W3CDTF">2016-04-18T17:17:01Z</dcterms:created>
  <dcterms:modified xsi:type="dcterms:W3CDTF">2016-04-26T17:53:41Z</dcterms:modified>
</cp:coreProperties>
</file>