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Open Sans" charset="0"/>
      <p:regular r:id="rId14"/>
      <p:bold r:id="rId15"/>
      <p:italic r:id="rId16"/>
      <p:boldItalic r:id="rId17"/>
    </p:embeddedFont>
    <p:embeddedFont>
      <p:font typeface="Roboto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pic>
        <p:nvPicPr>
          <p:cNvPr id="16" name="Shape 16" descr="MultCoLib_2LineLogo_350px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40925" y="248724"/>
            <a:ext cx="1422549" cy="49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rgbClr val="58585B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12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6AC074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pic>
        <p:nvPicPr>
          <p:cNvPr id="20" name="Shape 20" descr="MultCoLib_2LineLogo_350px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40925" y="248724"/>
            <a:ext cx="1422549" cy="49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047695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240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58585B"/>
              </a:buClr>
              <a:defRPr>
                <a:solidFill>
                  <a:srgbClr val="58585B"/>
                </a:solidFill>
              </a:defRPr>
            </a:lvl1pPr>
            <a:lvl2pPr lvl="1">
              <a:spcBef>
                <a:spcPts val="0"/>
              </a:spcBef>
              <a:buClr>
                <a:srgbClr val="58585B"/>
              </a:buClr>
              <a:defRPr>
                <a:solidFill>
                  <a:srgbClr val="58585B"/>
                </a:solidFill>
              </a:defRPr>
            </a:lvl2pPr>
            <a:lvl3pPr lvl="2">
              <a:spcBef>
                <a:spcPts val="0"/>
              </a:spcBef>
              <a:buClr>
                <a:srgbClr val="58585B"/>
              </a:buClr>
              <a:defRPr>
                <a:solidFill>
                  <a:srgbClr val="58585B"/>
                </a:solidFill>
              </a:defRPr>
            </a:lvl3pPr>
            <a:lvl4pPr lvl="3">
              <a:spcBef>
                <a:spcPts val="0"/>
              </a:spcBef>
              <a:buClr>
                <a:srgbClr val="58585B"/>
              </a:buClr>
              <a:defRPr>
                <a:solidFill>
                  <a:srgbClr val="58585B"/>
                </a:solidFill>
              </a:defRPr>
            </a:lvl4pPr>
            <a:lvl5pPr lvl="4">
              <a:spcBef>
                <a:spcPts val="0"/>
              </a:spcBef>
              <a:buClr>
                <a:srgbClr val="58585B"/>
              </a:buClr>
              <a:defRPr>
                <a:solidFill>
                  <a:srgbClr val="58585B"/>
                </a:solidFill>
              </a:defRPr>
            </a:lvl5pPr>
            <a:lvl6pPr lvl="5">
              <a:spcBef>
                <a:spcPts val="0"/>
              </a:spcBef>
              <a:buClr>
                <a:srgbClr val="58585B"/>
              </a:buClr>
              <a:defRPr>
                <a:solidFill>
                  <a:srgbClr val="58585B"/>
                </a:solidFill>
              </a:defRPr>
            </a:lvl6pPr>
            <a:lvl7pPr lvl="6">
              <a:spcBef>
                <a:spcPts val="0"/>
              </a:spcBef>
              <a:buClr>
                <a:srgbClr val="58585B"/>
              </a:buClr>
              <a:defRPr>
                <a:solidFill>
                  <a:srgbClr val="58585B"/>
                </a:solidFill>
              </a:defRPr>
            </a:lvl7pPr>
            <a:lvl8pPr lvl="7">
              <a:spcBef>
                <a:spcPts val="0"/>
              </a:spcBef>
              <a:buClr>
                <a:srgbClr val="58585B"/>
              </a:buClr>
              <a:defRPr>
                <a:solidFill>
                  <a:srgbClr val="58585B"/>
                </a:solidFill>
              </a:defRPr>
            </a:lvl8pPr>
            <a:lvl9pPr lvl="8">
              <a:spcBef>
                <a:spcPts val="0"/>
              </a:spcBef>
              <a:buClr>
                <a:srgbClr val="58585B"/>
              </a:buClr>
              <a:defRPr>
                <a:solidFill>
                  <a:srgbClr val="58585B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pic>
        <p:nvPicPr>
          <p:cNvPr id="27" name="Shape 27" descr="MultCoLib_2LineLogo_350px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40925" y="248724"/>
            <a:ext cx="1422549" cy="49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58585B"/>
              </a:buClr>
              <a:buSzPct val="100000"/>
              <a:defRPr sz="1400">
                <a:solidFill>
                  <a:srgbClr val="58585B"/>
                </a:solidFill>
              </a:defRPr>
            </a:lvl1pPr>
            <a:lvl2pPr lvl="1">
              <a:spcBef>
                <a:spcPts val="0"/>
              </a:spcBef>
              <a:buClr>
                <a:srgbClr val="58585B"/>
              </a:buClr>
              <a:buSzPct val="100000"/>
              <a:defRPr sz="1200">
                <a:solidFill>
                  <a:srgbClr val="58585B"/>
                </a:solidFill>
              </a:defRPr>
            </a:lvl2pPr>
            <a:lvl3pPr lvl="2">
              <a:spcBef>
                <a:spcPts val="0"/>
              </a:spcBef>
              <a:buClr>
                <a:srgbClr val="58585B"/>
              </a:buClr>
              <a:buSzPct val="100000"/>
              <a:defRPr sz="1200">
                <a:solidFill>
                  <a:srgbClr val="58585B"/>
                </a:solidFill>
              </a:defRPr>
            </a:lvl3pPr>
            <a:lvl4pPr lvl="3">
              <a:spcBef>
                <a:spcPts val="0"/>
              </a:spcBef>
              <a:buClr>
                <a:srgbClr val="58585B"/>
              </a:buClr>
              <a:buSzPct val="100000"/>
              <a:defRPr sz="1200">
                <a:solidFill>
                  <a:srgbClr val="58585B"/>
                </a:solidFill>
              </a:defRPr>
            </a:lvl4pPr>
            <a:lvl5pPr lvl="4">
              <a:spcBef>
                <a:spcPts val="0"/>
              </a:spcBef>
              <a:buClr>
                <a:srgbClr val="58585B"/>
              </a:buClr>
              <a:buSzPct val="100000"/>
              <a:defRPr sz="1200">
                <a:solidFill>
                  <a:srgbClr val="58585B"/>
                </a:solidFill>
              </a:defRPr>
            </a:lvl5pPr>
            <a:lvl6pPr lvl="5">
              <a:spcBef>
                <a:spcPts val="0"/>
              </a:spcBef>
              <a:buClr>
                <a:srgbClr val="58585B"/>
              </a:buClr>
              <a:buSzPct val="100000"/>
              <a:defRPr sz="1200">
                <a:solidFill>
                  <a:srgbClr val="58585B"/>
                </a:solidFill>
              </a:defRPr>
            </a:lvl6pPr>
            <a:lvl7pPr lvl="6">
              <a:spcBef>
                <a:spcPts val="0"/>
              </a:spcBef>
              <a:buClr>
                <a:srgbClr val="58585B"/>
              </a:buClr>
              <a:buSzPct val="100000"/>
              <a:defRPr sz="1200">
                <a:solidFill>
                  <a:srgbClr val="58585B"/>
                </a:solidFill>
              </a:defRPr>
            </a:lvl7pPr>
            <a:lvl8pPr lvl="7">
              <a:spcBef>
                <a:spcPts val="0"/>
              </a:spcBef>
              <a:buClr>
                <a:srgbClr val="58585B"/>
              </a:buClr>
              <a:buSzPct val="100000"/>
              <a:defRPr sz="1200">
                <a:solidFill>
                  <a:srgbClr val="58585B"/>
                </a:solidFill>
              </a:defRPr>
            </a:lvl8pPr>
            <a:lvl9pPr lvl="8">
              <a:spcBef>
                <a:spcPts val="0"/>
              </a:spcBef>
              <a:buClr>
                <a:srgbClr val="58585B"/>
              </a:buClr>
              <a:buSzPct val="100000"/>
              <a:defRPr sz="1200">
                <a:solidFill>
                  <a:srgbClr val="58585B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pic>
        <p:nvPicPr>
          <p:cNvPr id="35" name="Shape 35" descr="MultCoLib_2LineLogo_350px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40925" y="248724"/>
            <a:ext cx="1422549" cy="49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58585B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58585B"/>
              </a:solidFill>
            </a:endParaRPr>
          </a:p>
        </p:txBody>
      </p:sp>
      <p:sp>
        <p:nvSpPr>
          <p:cNvPr id="38" name="Shape 3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rgbClr val="6AC07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rgbClr val="047695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B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None/>
              <a:def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24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Open Sans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Open Sans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Open Sans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Open Sans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Open Sans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Open Sans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Open Sans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Open Sans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9" name="Shape 9" descr="MultCoLib_2LineLogo_350px_WHITE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40925" y="248724"/>
            <a:ext cx="1422549" cy="4917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90525" y="1320200"/>
            <a:ext cx="8222100" cy="1986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6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6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win!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Customer Service Victories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390525" y="3377355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Angela Weyrens and Jennifer Steward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Practice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325" y="1774450"/>
            <a:ext cx="5725349" cy="32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Thank you!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endParaRPr sz="1400"/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Contact us: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Angela Weyrens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angelaw@multcolib.org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Jennifer Steward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jennifes@multcolib.org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687" y="0"/>
            <a:ext cx="38576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bit about Jennifer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845887"/>
            <a:ext cx="3393950" cy="30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4275" y="1845900"/>
            <a:ext cx="4349725" cy="30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bit about Angela</a:t>
            </a:r>
          </a:p>
        </p:txBody>
      </p:sp>
      <p:pic>
        <p:nvPicPr>
          <p:cNvPr id="86" name="Shape 86" descr="13620852_10209663972656685_8338413388783432990_n.jpg"/>
          <p:cNvPicPr preferRelativeResize="0"/>
          <p:nvPr/>
        </p:nvPicPr>
        <p:blipFill rotWithShape="1">
          <a:blip r:embed="rId3">
            <a:alphaModFix/>
          </a:blip>
          <a:srcRect t="5673" b="5673"/>
          <a:stretch/>
        </p:blipFill>
        <p:spPr>
          <a:xfrm>
            <a:off x="964750" y="1890800"/>
            <a:ext cx="2502124" cy="29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12742583_10208449145486765_3411813439100960959_n.jpg"/>
          <p:cNvPicPr preferRelativeResize="0"/>
          <p:nvPr/>
        </p:nvPicPr>
        <p:blipFill rotWithShape="1">
          <a:blip r:embed="rId4">
            <a:alphaModFix/>
          </a:blip>
          <a:srcRect t="7691" b="7691"/>
          <a:stretch/>
        </p:blipFill>
        <p:spPr>
          <a:xfrm>
            <a:off x="5336775" y="1756837"/>
            <a:ext cx="2859024" cy="32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bit about both of us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825" y="1894611"/>
            <a:ext cx="3100824" cy="310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575" y="1748374"/>
            <a:ext cx="3777925" cy="330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82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are not perfect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265500" y="3244072"/>
            <a:ext cx="4045200" cy="77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047695"/>
                </a:solidFill>
              </a:rPr>
              <a:t>We are learning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47695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775" y="1066350"/>
            <a:ext cx="3231974" cy="373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Plan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71900" y="195472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We talk (just a little)</a:t>
            </a:r>
          </a:p>
          <a:p>
            <a:pPr lvl="0">
              <a:spcBef>
                <a:spcPts val="7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You talk in groups</a:t>
            </a:r>
          </a:p>
          <a:p>
            <a:pPr lvl="0">
              <a:spcBef>
                <a:spcPts val="7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You talk more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08250" y="366725"/>
            <a:ext cx="2808000" cy="2182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/>
          </a:p>
          <a:p>
            <a:pPr lvl="0">
              <a:spcBef>
                <a:spcPts val="0"/>
              </a:spcBef>
              <a:buNone/>
            </a:pPr>
            <a:r>
              <a:rPr lang="en" sz="3600"/>
              <a:t>What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is a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victory?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400" y="495187"/>
            <a:ext cx="4153124" cy="415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08250" y="366725"/>
            <a:ext cx="2808000" cy="1406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Discuss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450" y="1304537"/>
            <a:ext cx="5207725" cy="253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08250" y="366725"/>
            <a:ext cx="2808000" cy="230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Community and connection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4702" y="744687"/>
            <a:ext cx="5478522" cy="36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On-screen Show (16:9)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Open Sans</vt:lpstr>
      <vt:lpstr>Roboto</vt:lpstr>
      <vt:lpstr>material</vt:lpstr>
      <vt:lpstr> For the win! Customer Service Victories</vt:lpstr>
      <vt:lpstr>A bit about Jennifer</vt:lpstr>
      <vt:lpstr>A bit about Angela</vt:lpstr>
      <vt:lpstr>A bit about both of us</vt:lpstr>
      <vt:lpstr>We are not perfect</vt:lpstr>
      <vt:lpstr>The Plan</vt:lpstr>
      <vt:lpstr> What  is a  victory?</vt:lpstr>
      <vt:lpstr>Discuss</vt:lpstr>
      <vt:lpstr> Community and connection</vt:lpstr>
      <vt:lpstr>Practice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win! Customer Service Victories</dc:title>
  <dc:creator>STEWARD Jennifer</dc:creator>
  <cp:lastModifiedBy>hlswork</cp:lastModifiedBy>
  <cp:revision>1</cp:revision>
  <dcterms:modified xsi:type="dcterms:W3CDTF">2016-08-18T22:22:36Z</dcterms:modified>
</cp:coreProperties>
</file>