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2" r:id="rId5"/>
    <p:sldId id="261" r:id="rId6"/>
    <p:sldId id="260" r:id="rId7"/>
    <p:sldId id="259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37E7A-F698-4BD4-A85B-561DE320EAA4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4F246-21D6-49E0-93B6-1CB8765B6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58350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91700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726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72650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29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726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726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77400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502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2175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2175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5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jpatterson</dc:creator>
  <cp:lastModifiedBy>hlswork</cp:lastModifiedBy>
  <cp:revision>3</cp:revision>
  <dcterms:created xsi:type="dcterms:W3CDTF">2016-08-23T23:31:32Z</dcterms:created>
  <dcterms:modified xsi:type="dcterms:W3CDTF">2016-09-02T19:06:09Z</dcterms:modified>
</cp:coreProperties>
</file>