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2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595959"/>
    <a:srgbClr val="B2B2B2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16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DF46C-012C-4F38-B732-CB99A902563E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77AE3-2E49-4D4F-B8A7-425857B35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D2D71-B851-42B9-8286-ED25EC725706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97869-E8E6-4EF6-B2F5-B84656541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143000"/>
            <a:ext cx="7772400" cy="25060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Tips of the Trade: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Extra Techniques for Communicating with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staff and volunteers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95376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Suzy Coleman</a:t>
            </a:r>
          </a:p>
          <a:p>
            <a:r>
              <a:rPr lang="en-US" dirty="0" smtClean="0"/>
              <a:t>Tualatin Public Library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3 cas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5994400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724400" cy="685800"/>
          </a:xfrm>
          <a:solidFill>
            <a:srgbClr val="969696">
              <a:alpha val="36863"/>
            </a:srgb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Bin and cart flags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105400"/>
            <a:ext cx="8153880" cy="76200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</a:pPr>
            <a:r>
              <a:rPr lang="en-US" sz="2000" dirty="0" smtClean="0"/>
              <a:t>Day of week flags tell check-in workers how many days to backdate.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534400" cy="1447800"/>
          </a:xfrm>
        </p:spPr>
        <p:txBody>
          <a:bodyPr>
            <a:norm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Flip flags to change message.</a:t>
            </a:r>
            <a:r>
              <a:rPr lang="en-US" sz="2400" b="0" dirty="0" smtClean="0">
                <a:solidFill>
                  <a:schemeClr val="tx1"/>
                </a:solidFill>
              </a:rPr>
              <a:t/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Double sided and laminated.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Make them long enough to be seen about the tallest books.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Flags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2057400" y="-1295400"/>
            <a:ext cx="5029200" cy="83820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457200"/>
            <a:ext cx="3810000" cy="762000"/>
          </a:xfrm>
          <a:solidFill>
            <a:srgbClr val="969696">
              <a:alpha val="18824"/>
            </a:srgb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 Details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3 cas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5593539" cy="3962400"/>
          </a:xfrm>
        </p:spPr>
      </p:pic>
      <p:pic>
        <p:nvPicPr>
          <p:cNvPr id="5" name="Content Placeholder 4" descr="Flag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57800" y="893533"/>
            <a:ext cx="3465783" cy="50189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429000" cy="838200"/>
          </a:xfrm>
          <a:solidFill>
            <a:srgbClr val="969696">
              <a:alpha val="30196"/>
            </a:srgbClr>
          </a:solidFill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Cart flags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6482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flag gets older carts shelved first.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Please Sort &amp; In Order flag directs shelvers to a sorted cart fast.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2 c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57201"/>
            <a:ext cx="6705600" cy="47253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19600" cy="609600"/>
          </a:xfrm>
          <a:solidFill>
            <a:srgbClr val="595959">
              <a:alpha val="23922"/>
            </a:srgbClr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Point of need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181600"/>
            <a:ext cx="7925280" cy="685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Collections assigned to carts posted at Check-in stations and </a:t>
            </a:r>
          </a:p>
          <a:p>
            <a:pPr>
              <a:buNone/>
            </a:pPr>
            <a:r>
              <a:rPr lang="en-US" dirty="0" smtClean="0"/>
              <a:t>put on carts to assist new shelvers.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530352"/>
            <a:ext cx="2591280" cy="438912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dirty="0" smtClean="0"/>
              <a:t>Walls painted with Idea Paint turns them into message boards for staff and volunteers.</a:t>
            </a:r>
            <a:endParaRPr lang="en-US" dirty="0"/>
          </a:p>
        </p:txBody>
      </p:sp>
      <p:pic>
        <p:nvPicPr>
          <p:cNvPr id="7" name="Content Placeholder 6" descr="Pic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49" y="425279"/>
            <a:ext cx="5756027" cy="54421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5715000" cy="685800"/>
          </a:xfrm>
          <a:solidFill>
            <a:srgbClr val="969696">
              <a:alpha val="74118"/>
            </a:srgbClr>
          </a:solidFill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 Write on the wall!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400</TotalTime>
  <Words>101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Aspect</vt:lpstr>
      <vt:lpstr>Tips of the Trade:  Extra Techniques for Communicating with  staff and volunteers</vt:lpstr>
      <vt:lpstr>Bin and cart flags</vt:lpstr>
      <vt:lpstr>Flip flags to change message. Double sided and laminated. Make them long enough to be seen about the tallest books.</vt:lpstr>
      <vt:lpstr>Cart flags</vt:lpstr>
      <vt:lpstr>Point of need</vt:lpstr>
      <vt:lpstr> Write on the wall!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scoleman</dc:creator>
  <cp:lastModifiedBy>hlswork</cp:lastModifiedBy>
  <cp:revision>42</cp:revision>
  <dcterms:created xsi:type="dcterms:W3CDTF">2016-06-29T21:02:45Z</dcterms:created>
  <dcterms:modified xsi:type="dcterms:W3CDTF">2016-08-18T22:21:24Z</dcterms:modified>
</cp:coreProperties>
</file>