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6" r:id="rId4"/>
    <p:sldId id="269" r:id="rId5"/>
    <p:sldId id="270" r:id="rId6"/>
    <p:sldId id="263" r:id="rId7"/>
    <p:sldId id="264" r:id="rId8"/>
    <p:sldId id="267" r:id="rId9"/>
    <p:sldId id="268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B2B2B2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16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098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DF46C-012C-4F38-B732-CB99A902563E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77AE3-2E49-4D4F-B8A7-425857B35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D2D71-B851-42B9-8286-ED25EC725706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97869-E8E6-4EF6-B2F5-B846565419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7869-E8E6-4EF6-B2F5-B846565419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7869-E8E6-4EF6-B2F5-B846565419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7869-E8E6-4EF6-B2F5-B846565419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A70083-BD4E-4D15-834C-F3DCBDBCABA8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9EEA40-F6FC-4854-A117-F608353B2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143000"/>
            <a:ext cx="7772400" cy="25060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Tips of the Trade: Training Guides and Techniques for Libraries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53768"/>
          </a:xfrm>
        </p:spPr>
        <p:txBody>
          <a:bodyPr>
            <a:normAutofit/>
          </a:bodyPr>
          <a:lstStyle/>
          <a:p>
            <a:r>
              <a:rPr lang="en-US" dirty="0" smtClean="0"/>
              <a:t>Successful practices in a medium-sized Public Library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Suzy Coleman</a:t>
            </a:r>
          </a:p>
          <a:p>
            <a:r>
              <a:rPr lang="en-US" dirty="0" smtClean="0"/>
              <a:t>Tualatin Public Library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183880" cy="1676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your staff work like pros!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038600"/>
            <a:ext cx="8183880" cy="200650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Start small.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Empower staff to edit and update.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Motivate staff, let them suggest what would be helpful.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80772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Our Wiki For All Staff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Wiki 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219201"/>
            <a:ext cx="6265645" cy="4651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1"/>
            <a:ext cx="8077200" cy="95801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search box is the favorite way to find what is need.</a:t>
            </a:r>
            <a:endParaRPr lang="en-US" sz="2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resul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1" y="1371600"/>
            <a:ext cx="5279711" cy="4495800"/>
          </a:xfrm>
        </p:spPr>
      </p:pic>
      <p:pic>
        <p:nvPicPr>
          <p:cNvPr id="7" name="Content Placeholder 6" descr="searc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14802" y="2057400"/>
            <a:ext cx="4431479" cy="2544714"/>
          </a:xfr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21920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FFFF00"/>
                </a:solidFill>
              </a:rPr>
              <a:t>Select Blogging and you can read postings in reverse chronological order or create a new post. It is helpful to announce new pages in the Wiki.</a:t>
            </a:r>
            <a:endParaRPr lang="en-US" sz="2400" b="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bl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1" y="1676401"/>
            <a:ext cx="5002415" cy="4187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5486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Easily add &amp; remove documents.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Emergen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1" y="990601"/>
            <a:ext cx="6887148" cy="489220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79080" cy="19812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  <a:latin typeface="+mn-lt"/>
              </a:rPr>
              <a:t>To create a Wiki you need to have a Google account. </a:t>
            </a:r>
            <a:br>
              <a:rPr lang="en-US" sz="2800" b="0" dirty="0" smtClean="0">
                <a:solidFill>
                  <a:srgbClr val="FFFF00"/>
                </a:solidFill>
                <a:latin typeface="+mn-lt"/>
              </a:rPr>
            </a:br>
            <a:r>
              <a:rPr lang="en-US" sz="2800" b="0" dirty="0" smtClean="0">
                <a:solidFill>
                  <a:srgbClr val="FFFF00"/>
                </a:solidFill>
                <a:latin typeface="+mn-lt"/>
              </a:rPr>
              <a:t>Go to the Google apps icon, select “More”, then “Even more from Google”.</a:t>
            </a:r>
            <a:endParaRPr lang="en-US" sz="2800" b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19400" y="2667001"/>
            <a:ext cx="5356859" cy="314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010400" y="5410200"/>
            <a:ext cx="457200" cy="45720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9906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Keep scrolling down to Home &amp; Office. Select Sites. They really bury this!</a:t>
            </a:r>
            <a:endParaRPr lang="en-US" sz="2800" b="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Si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1"/>
            <a:ext cx="8222421" cy="4190999"/>
          </a:xfrm>
        </p:spPr>
      </p:pic>
      <p:sp>
        <p:nvSpPr>
          <p:cNvPr id="5" name="Oval 4"/>
          <p:cNvSpPr/>
          <p:nvPr/>
        </p:nvSpPr>
        <p:spPr>
          <a:xfrm>
            <a:off x="4343400" y="3276600"/>
            <a:ext cx="2819400" cy="99060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nk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1" y="457201"/>
            <a:ext cx="5959793" cy="47275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143000"/>
            <a:ext cx="8260080" cy="525780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FFFF00"/>
                </a:solidFill>
              </a:rPr>
              <a:t>LINKS</a:t>
            </a:r>
            <a:br>
              <a:rPr lang="en-US" sz="3200" b="0" dirty="0" smtClean="0">
                <a:solidFill>
                  <a:srgbClr val="FFFF00"/>
                </a:solidFill>
              </a:rPr>
            </a:br>
            <a:r>
              <a:rPr lang="en-US" sz="3200" b="0" dirty="0" smtClean="0">
                <a:solidFill>
                  <a:srgbClr val="FFFF00"/>
                </a:solidFill>
              </a:rPr>
              <a:t>to most</a:t>
            </a:r>
            <a:br>
              <a:rPr lang="en-US" sz="3200" b="0" dirty="0" smtClean="0">
                <a:solidFill>
                  <a:srgbClr val="FFFF00"/>
                </a:solidFill>
              </a:rPr>
            </a:br>
            <a:r>
              <a:rPr lang="en-US" sz="3200" b="0" dirty="0" smtClean="0">
                <a:solidFill>
                  <a:srgbClr val="FFFF00"/>
                </a:solidFill>
              </a:rPr>
              <a:t>used sites.</a:t>
            </a: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/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200" b="0" dirty="0" smtClean="0">
                <a:solidFill>
                  <a:schemeClr val="tx1"/>
                </a:solidFill>
                <a:effectLst/>
              </a:rPr>
              <a:t>Useful when setting up a new computer or when you work from multiple computers.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2590800" cy="480060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those occasional procedures that are complex!</a:t>
            </a:r>
            <a:r>
              <a:rPr lang="en-US" sz="32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tx1"/>
                </a:solidFill>
                <a:effectLst/>
              </a:rPr>
            </a:br>
            <a:r>
              <a:rPr lang="en-US" sz="32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tx1"/>
                </a:solidFill>
                <a:effectLst/>
              </a:rPr>
            </a:br>
            <a:r>
              <a:rPr lang="en-US" sz="3200" b="0" dirty="0" smtClean="0">
                <a:solidFill>
                  <a:schemeClr val="tx1"/>
                </a:solidFill>
                <a:effectLst/>
              </a:rPr>
              <a:t>Keep them at your fingertips.</a:t>
            </a:r>
            <a:endParaRPr lang="en-US" sz="32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Content Placeholder 3" descr="Passpo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1" y="457200"/>
            <a:ext cx="5680571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530</TotalTime>
  <Words>143</Words>
  <Application>Microsoft Office PowerPoint</Application>
  <PresentationFormat>On-screen Show (4:3)</PresentationFormat>
  <Paragraphs>24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Tips of the Trade: Training Guides and Techniques for Libraries</vt:lpstr>
      <vt:lpstr>Our Wiki For All Staff</vt:lpstr>
      <vt:lpstr>The search box is the favorite way to find what is need.</vt:lpstr>
      <vt:lpstr>Select Blogging and you can read postings in reverse chronological order or create a new post. It is helpful to announce new pages in the Wiki.</vt:lpstr>
      <vt:lpstr>Easily add &amp; remove documents.</vt:lpstr>
      <vt:lpstr>To create a Wiki you need to have a Google account.  Go to the Google apps icon, select “More”, then “Even more from Google”.</vt:lpstr>
      <vt:lpstr>Keep scrolling down to Home &amp; Office. Select Sites. They really bury this!</vt:lpstr>
      <vt:lpstr>LINKS to most used sites.       Useful when setting up a new computer or when you work from multiple computers. </vt:lpstr>
      <vt:lpstr>For those occasional procedures that are complex!  Keep them at your fingertips.</vt:lpstr>
      <vt:lpstr>Help your staff work like pros!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scoleman</dc:creator>
  <cp:lastModifiedBy>hlswork</cp:lastModifiedBy>
  <cp:revision>47</cp:revision>
  <dcterms:created xsi:type="dcterms:W3CDTF">2016-06-29T21:02:45Z</dcterms:created>
  <dcterms:modified xsi:type="dcterms:W3CDTF">2016-08-18T22:19:25Z</dcterms:modified>
</cp:coreProperties>
</file>