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96" r:id="rId2"/>
    <p:sldId id="300" r:id="rId3"/>
    <p:sldId id="301" r:id="rId4"/>
    <p:sldId id="299" r:id="rId5"/>
    <p:sldId id="302" r:id="rId6"/>
    <p:sldId id="304" r:id="rId7"/>
    <p:sldId id="270" r:id="rId8"/>
    <p:sldId id="285" r:id="rId9"/>
    <p:sldId id="286" r:id="rId10"/>
    <p:sldId id="308" r:id="rId11"/>
    <p:sldId id="290" r:id="rId12"/>
    <p:sldId id="262" r:id="rId13"/>
    <p:sldId id="263" r:id="rId14"/>
    <p:sldId id="264" r:id="rId15"/>
    <p:sldId id="292" r:id="rId16"/>
    <p:sldId id="294" r:id="rId17"/>
    <p:sldId id="305" r:id="rId18"/>
    <p:sldId id="295" r:id="rId19"/>
    <p:sldId id="313" r:id="rId20"/>
    <p:sldId id="316" r:id="rId21"/>
    <p:sldId id="315" r:id="rId22"/>
    <p:sldId id="306" r:id="rId23"/>
    <p:sldId id="287" r:id="rId24"/>
    <p:sldId id="288" r:id="rId25"/>
    <p:sldId id="289" r:id="rId26"/>
    <p:sldId id="312" r:id="rId27"/>
    <p:sldId id="267" r:id="rId28"/>
    <p:sldId id="31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4ADE05-397E-469B-B1E9-39065549029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03868D-E45B-4201-A2DA-F036EBD8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44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FA11B5-18D5-47F5-B7DA-075700B4D83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6BD8CAE-60C1-43B5-B933-B8EC7020CE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microsoft.com/office/2007/relationships/hdphoto" Target="../media/hdphoto3.wdp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Creative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95400"/>
            <a:ext cx="6777317" cy="1029148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/>
              <a:t>i</a:t>
            </a:r>
            <a:r>
              <a:rPr lang="en-US" dirty="0" smtClean="0"/>
              <a:t>nspiring </a:t>
            </a:r>
            <a:r>
              <a:rPr lang="en-US" dirty="0"/>
              <a:t>t</a:t>
            </a:r>
            <a:r>
              <a:rPr lang="en-US" dirty="0" smtClean="0"/>
              <a:t>hinking skills with open-ended, project-based programming for all ages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90750"/>
            <a:ext cx="4495800" cy="3371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Amber Bell, Youth Services Supervisor, Tigard Public Library amber@tigard-or.gov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8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Themes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83" y="1447800"/>
            <a:ext cx="6777317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Robots</a:t>
            </a:r>
          </a:p>
          <a:p>
            <a:r>
              <a:rPr lang="en-US" dirty="0" smtClean="0"/>
              <a:t>Puppets</a:t>
            </a:r>
          </a:p>
          <a:p>
            <a:r>
              <a:rPr lang="en-US" dirty="0" smtClean="0"/>
              <a:t>Castles</a:t>
            </a:r>
          </a:p>
          <a:p>
            <a:r>
              <a:rPr lang="en-US" dirty="0" smtClean="0"/>
              <a:t>All sorts of vehicles: superhero, airplanes, boats, cars, trains, etc…</a:t>
            </a:r>
          </a:p>
          <a:p>
            <a:r>
              <a:rPr lang="en-US" dirty="0"/>
              <a:t>Rooms, houses, and </a:t>
            </a:r>
            <a:r>
              <a:rPr lang="en-US" dirty="0" smtClean="0"/>
              <a:t>buildings</a:t>
            </a:r>
          </a:p>
          <a:p>
            <a:r>
              <a:rPr lang="en-US" dirty="0" smtClean="0"/>
              <a:t>Towns &amp; Cities</a:t>
            </a:r>
          </a:p>
          <a:p>
            <a:r>
              <a:rPr lang="en-US" dirty="0" smtClean="0"/>
              <a:t>Finders Keepers </a:t>
            </a:r>
            <a:r>
              <a:rPr lang="en-US" sz="1600" dirty="0" smtClean="0"/>
              <a:t>(making projects to hide and discover)</a:t>
            </a:r>
          </a:p>
          <a:p>
            <a:r>
              <a:rPr lang="en-US" dirty="0" smtClean="0"/>
              <a:t>Valentines</a:t>
            </a:r>
          </a:p>
          <a:p>
            <a:r>
              <a:rPr lang="en-US" dirty="0" smtClean="0"/>
              <a:t>Snuggle up (soft creations)</a:t>
            </a:r>
          </a:p>
          <a:p>
            <a:r>
              <a:rPr lang="en-US" dirty="0" smtClean="0"/>
              <a:t>Magnets</a:t>
            </a:r>
          </a:p>
          <a:p>
            <a:r>
              <a:rPr lang="en-US" dirty="0" smtClean="0"/>
              <a:t>Simple machines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375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t="10374" r="8333" b="7308"/>
          <a:stretch/>
        </p:blipFill>
        <p:spPr>
          <a:xfrm rot="5400000">
            <a:off x="4327881" y="2225319"/>
            <a:ext cx="4145838" cy="35052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/>
          <a:stretch/>
        </p:blipFill>
        <p:spPr>
          <a:xfrm rot="5400000">
            <a:off x="224904" y="1440149"/>
            <a:ext cx="4964349" cy="34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t="2078" r="20365"/>
          <a:stretch/>
        </p:blipFill>
        <p:spPr>
          <a:xfrm>
            <a:off x="1690687" y="1184275"/>
            <a:ext cx="3414713" cy="4759325"/>
          </a:xfrm>
        </p:spPr>
      </p:pic>
    </p:spTree>
    <p:extLst>
      <p:ext uri="{BB962C8B-B14F-4D97-AF65-F5344CB8AC3E}">
        <p14:creationId xmlns:p14="http://schemas.microsoft.com/office/powerpoint/2010/main" val="348068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60400"/>
            <a:ext cx="3505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6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1"/>
          <a:stretch/>
        </p:blipFill>
        <p:spPr>
          <a:xfrm>
            <a:off x="6477000" y="3124200"/>
            <a:ext cx="1522422" cy="28352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/>
          <a:stretch/>
        </p:blipFill>
        <p:spPr>
          <a:xfrm>
            <a:off x="4724400" y="3124201"/>
            <a:ext cx="1681220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4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00" y="2095500"/>
            <a:ext cx="4572000" cy="3429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7184"/>
          <a:stretch/>
        </p:blipFill>
        <p:spPr>
          <a:xfrm>
            <a:off x="4572000" y="2438400"/>
            <a:ext cx="3657600" cy="33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44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34" t="-263" b="33561"/>
          <a:stretch/>
        </p:blipFill>
        <p:spPr>
          <a:xfrm>
            <a:off x="4953000" y="3352800"/>
            <a:ext cx="3124200" cy="263715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2626"/>
            <a:ext cx="3458632" cy="259397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2"/>
          <a:stretch/>
        </p:blipFill>
        <p:spPr>
          <a:xfrm>
            <a:off x="961098" y="1600200"/>
            <a:ext cx="3458502" cy="32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7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Tools &amp; Techniques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83" y="2323652"/>
            <a:ext cx="6777317" cy="350897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Tools</a:t>
            </a:r>
            <a:endParaRPr lang="en-US" dirty="0"/>
          </a:p>
          <a:p>
            <a:r>
              <a:rPr lang="en-US" dirty="0" smtClean="0"/>
              <a:t>Adhesives</a:t>
            </a:r>
          </a:p>
          <a:p>
            <a:r>
              <a:rPr lang="en-US" dirty="0" smtClean="0"/>
              <a:t>Construction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0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5"/>
          <a:stretch/>
        </p:blipFill>
        <p:spPr>
          <a:xfrm>
            <a:off x="960967" y="685800"/>
            <a:ext cx="3458633" cy="279298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679"/>
          <a:stretch/>
        </p:blipFill>
        <p:spPr>
          <a:xfrm>
            <a:off x="4648200" y="3150052"/>
            <a:ext cx="3459790" cy="28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0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8" t="44658" b="7830"/>
          <a:stretch/>
        </p:blipFill>
        <p:spPr>
          <a:xfrm>
            <a:off x="4648200" y="3276600"/>
            <a:ext cx="3505200" cy="26848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3302"/>
          <a:stretch/>
        </p:blipFill>
        <p:spPr>
          <a:xfrm>
            <a:off x="955145" y="685800"/>
            <a:ext cx="3464455" cy="29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0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STEM sprouts Teaching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283" y="5752652"/>
            <a:ext cx="6777317" cy="4195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://www.bostonchildrensmuseum.org/sites/default/files/pdfs/STEMGuide.pdf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42191"/>
            <a:ext cx="5867400" cy="32204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766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574" y="1766822"/>
            <a:ext cx="4512203" cy="338415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r="9229"/>
          <a:stretch/>
        </p:blipFill>
        <p:spPr>
          <a:xfrm>
            <a:off x="4667655" y="1523746"/>
            <a:ext cx="3485745" cy="39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8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1" y="1295400"/>
            <a:ext cx="6807199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8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Signage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483" y="2590800"/>
            <a:ext cx="6777317" cy="3508977"/>
          </a:xfrm>
        </p:spPr>
        <p:txBody>
          <a:bodyPr/>
          <a:lstStyle/>
          <a:p>
            <a:r>
              <a:rPr lang="en-US" dirty="0" smtClean="0"/>
              <a:t>Sparse directions</a:t>
            </a:r>
          </a:p>
          <a:p>
            <a:r>
              <a:rPr lang="en-US" dirty="0" smtClean="0"/>
              <a:t>Inspiring images</a:t>
            </a:r>
          </a:p>
          <a:p>
            <a:r>
              <a:rPr lang="en-US" dirty="0" smtClean="0"/>
              <a:t>Open-ended questions</a:t>
            </a:r>
          </a:p>
          <a:p>
            <a:r>
              <a:rPr lang="en-US" dirty="0" smtClean="0"/>
              <a:t>Tips!</a:t>
            </a:r>
          </a:p>
          <a:p>
            <a:r>
              <a:rPr lang="en-US" dirty="0" smtClean="0"/>
              <a:t>Extension 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90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4876800" cy="6311152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1270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"/>
          <a:stretch/>
        </p:blipFill>
        <p:spPr>
          <a:xfrm>
            <a:off x="896471" y="762000"/>
            <a:ext cx="7409329" cy="55601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7285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467600" cy="5785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19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</a:t>
            </a:r>
            <a:r>
              <a:rPr lang="en-US" sz="2800" dirty="0" smtClean="0"/>
              <a:t>rom STEM sprouts Teaching Guide: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283" y="5752652"/>
            <a:ext cx="6777317" cy="4195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://www.bostonchildrensmuseum.org/sites/default/files/pdfs/STEMGuide.pdf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43884" cy="3581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9982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22326" r="429"/>
          <a:stretch/>
        </p:blipFill>
        <p:spPr>
          <a:xfrm>
            <a:off x="1034716" y="1391492"/>
            <a:ext cx="7042609" cy="424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25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Recycled Materials General Request List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267200"/>
          </a:xfrm>
        </p:spPr>
        <p:txBody>
          <a:bodyPr/>
          <a:lstStyle/>
          <a:p>
            <a:r>
              <a:rPr lang="en-US" sz="2000" dirty="0"/>
              <a:t>Fabric flowers</a:t>
            </a:r>
          </a:p>
          <a:p>
            <a:r>
              <a:rPr lang="en-US" sz="2000" dirty="0" smtClean="0"/>
              <a:t>Polished </a:t>
            </a:r>
            <a:r>
              <a:rPr lang="en-US" sz="2000" dirty="0"/>
              <a:t>rocks or small, smooth rocks</a:t>
            </a:r>
          </a:p>
          <a:p>
            <a:r>
              <a:rPr lang="en-US" sz="2000" dirty="0" smtClean="0"/>
              <a:t>Shells</a:t>
            </a:r>
            <a:endParaRPr lang="en-US" sz="2000" dirty="0"/>
          </a:p>
          <a:p>
            <a:r>
              <a:rPr lang="en-US" sz="2000" dirty="0" smtClean="0"/>
              <a:t>Ribbon</a:t>
            </a:r>
            <a:endParaRPr lang="en-US" sz="2000" dirty="0"/>
          </a:p>
          <a:p>
            <a:r>
              <a:rPr lang="en-US" sz="2000" dirty="0" smtClean="0"/>
              <a:t>Yarn</a:t>
            </a:r>
            <a:endParaRPr lang="en-US" sz="2000" dirty="0"/>
          </a:p>
          <a:p>
            <a:r>
              <a:rPr lang="en-US" sz="2000" dirty="0" smtClean="0"/>
              <a:t>Styrofoam </a:t>
            </a:r>
            <a:r>
              <a:rPr lang="en-US" sz="2000" dirty="0"/>
              <a:t>craft balls (not packing material!)</a:t>
            </a:r>
          </a:p>
          <a:p>
            <a:r>
              <a:rPr lang="en-US" sz="2000" dirty="0" smtClean="0"/>
              <a:t>Stamps</a:t>
            </a:r>
          </a:p>
          <a:p>
            <a:r>
              <a:rPr lang="en-US" sz="2000" dirty="0" smtClean="0"/>
              <a:t>Non-holiday wrapping paper</a:t>
            </a:r>
          </a:p>
          <a:p>
            <a:endParaRPr lang="en-US" sz="2000" dirty="0"/>
          </a:p>
          <a:p>
            <a:pPr marL="68580" indent="0">
              <a:buNone/>
            </a:pPr>
            <a:r>
              <a:rPr lang="en-US" sz="1800" dirty="0" smtClean="0"/>
              <a:t>(specific items requested depending on the program)</a:t>
            </a:r>
            <a:endParaRPr lang="en-US" sz="1800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4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752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Engaging Young Engineers: Teaching problem-solving skills through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083" y="3196623"/>
            <a:ext cx="6777317" cy="3508977"/>
          </a:xfrm>
        </p:spPr>
        <p:txBody>
          <a:bodyPr>
            <a:normAutofit/>
          </a:bodyPr>
          <a:lstStyle/>
          <a:p>
            <a:r>
              <a:rPr lang="en-US" b="1" dirty="0" smtClean="0"/>
              <a:t>Curious thinking</a:t>
            </a:r>
            <a:endParaRPr lang="en-US" dirty="0"/>
          </a:p>
          <a:p>
            <a:r>
              <a:rPr lang="en-US" b="1" dirty="0" smtClean="0"/>
              <a:t>Persistent thinking</a:t>
            </a:r>
            <a:endParaRPr lang="en-US" dirty="0"/>
          </a:p>
          <a:p>
            <a:r>
              <a:rPr lang="en-US" b="1" dirty="0" smtClean="0"/>
              <a:t>Flexible thinking</a:t>
            </a:r>
            <a:endParaRPr lang="en-US" dirty="0"/>
          </a:p>
          <a:p>
            <a:r>
              <a:rPr lang="en-US" b="1" dirty="0" smtClean="0"/>
              <a:t>Reflective thinking</a:t>
            </a:r>
            <a:endParaRPr lang="en-US" dirty="0"/>
          </a:p>
          <a:p>
            <a:r>
              <a:rPr lang="en-US" b="1" dirty="0" smtClean="0"/>
              <a:t>Collaborative thinking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1200" dirty="0" smtClean="0"/>
              <a:t>Stone-MacDonald, A., Wendell, K., and Douglass, A. </a:t>
            </a:r>
            <a:r>
              <a:rPr lang="en-US" sz="1200" i="1" dirty="0" smtClean="0"/>
              <a:t>Engaging Young Engineers: Teaching problem-solving skills through STEM.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474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CCSS Standards for Mathematical Practice: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968023"/>
            <a:ext cx="6777317" cy="3508977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n-US" b="1" dirty="0" smtClean="0"/>
              <a:t>1. Make </a:t>
            </a:r>
            <a:r>
              <a:rPr lang="en-US" b="1" dirty="0"/>
              <a:t>sense of problems and persevere in solving them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sz="1400" i="1" dirty="0"/>
              <a:t>www.ode.state.or.us/wma/teachlearn/commoncore/ccssmath.pdf</a:t>
            </a:r>
            <a:endParaRPr lang="en-US" sz="1400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371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Elements of a Successful</a:t>
            </a:r>
            <a:br>
              <a:rPr lang="en-US" dirty="0" smtClean="0"/>
            </a:br>
            <a:r>
              <a:rPr lang="en-US" dirty="0" smtClean="0"/>
              <a:t>Open-ended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819400"/>
            <a:ext cx="5001409" cy="3013229"/>
          </a:xfrm>
        </p:spPr>
        <p:txBody>
          <a:bodyPr/>
          <a:lstStyle/>
          <a:p>
            <a:r>
              <a:rPr lang="en-US" dirty="0" smtClean="0"/>
              <a:t>Materials</a:t>
            </a:r>
          </a:p>
          <a:p>
            <a:r>
              <a:rPr lang="en-US" dirty="0"/>
              <a:t>T</a:t>
            </a:r>
            <a:r>
              <a:rPr lang="en-US" dirty="0" smtClean="0"/>
              <a:t>heme</a:t>
            </a:r>
          </a:p>
          <a:p>
            <a:r>
              <a:rPr lang="en-US" dirty="0" smtClean="0"/>
              <a:t>Tools &amp; Techniques</a:t>
            </a:r>
          </a:p>
          <a:p>
            <a:r>
              <a:rPr lang="en-US" dirty="0" smtClean="0"/>
              <a:t>Signage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5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Materials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23652"/>
            <a:ext cx="6296809" cy="3924748"/>
          </a:xfrm>
        </p:spPr>
        <p:txBody>
          <a:bodyPr>
            <a:normAutofit/>
          </a:bodyPr>
          <a:lstStyle/>
          <a:p>
            <a:r>
              <a:rPr lang="en-US" dirty="0" smtClean="0"/>
              <a:t>Cardboard</a:t>
            </a:r>
          </a:p>
          <a:p>
            <a:r>
              <a:rPr lang="en-US" dirty="0" smtClean="0"/>
              <a:t>Fabric &amp; Fibers</a:t>
            </a:r>
          </a:p>
          <a:p>
            <a:r>
              <a:rPr lang="en-US" dirty="0" smtClean="0"/>
              <a:t>Paper</a:t>
            </a:r>
          </a:p>
          <a:p>
            <a:r>
              <a:rPr lang="en-US" dirty="0" smtClean="0"/>
              <a:t>Wood</a:t>
            </a:r>
          </a:p>
          <a:p>
            <a:r>
              <a:rPr lang="en-US" dirty="0" smtClean="0"/>
              <a:t>Recycled materials &amp; loose parts</a:t>
            </a:r>
          </a:p>
          <a:p>
            <a:r>
              <a:rPr lang="en-US" dirty="0" smtClean="0"/>
              <a:t>Natural Materials</a:t>
            </a:r>
          </a:p>
          <a:p>
            <a:r>
              <a:rPr lang="en-US" dirty="0" smtClean="0"/>
              <a:t>Art media</a:t>
            </a:r>
          </a:p>
          <a:p>
            <a:r>
              <a:rPr lang="en-US" dirty="0" smtClean="0"/>
              <a:t>Construction toys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2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399"/>
            <a:ext cx="6096000" cy="457200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954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t="5873" r="2012" b="9656"/>
          <a:stretch/>
        </p:blipFill>
        <p:spPr>
          <a:xfrm>
            <a:off x="4656607" y="3369502"/>
            <a:ext cx="3496793" cy="265029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r="14498"/>
          <a:stretch/>
        </p:blipFill>
        <p:spPr>
          <a:xfrm>
            <a:off x="972213" y="734048"/>
            <a:ext cx="3447387" cy="368555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062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r="4916"/>
          <a:stretch/>
        </p:blipFill>
        <p:spPr>
          <a:xfrm>
            <a:off x="990600" y="1470615"/>
            <a:ext cx="3429000" cy="31013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20234" r="17984" b="21879"/>
          <a:stretch/>
        </p:blipFill>
        <p:spPr>
          <a:xfrm>
            <a:off x="4724400" y="3660006"/>
            <a:ext cx="3333398" cy="228359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5143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263</TotalTime>
  <Words>234</Words>
  <Application>Microsoft Office PowerPoint</Application>
  <PresentationFormat>On-screen Show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Austin</vt:lpstr>
      <vt:lpstr>Creative Construction</vt:lpstr>
      <vt:lpstr>STEM sprouts Teaching Guide</vt:lpstr>
      <vt:lpstr>Engaging Young Engineers: Teaching problem-solving skills through STEM</vt:lpstr>
      <vt:lpstr>CCSS Standards for Mathematical Practice: </vt:lpstr>
      <vt:lpstr>Elements of a Successful Open-ended Program</vt:lpstr>
      <vt:lpstr>Materials</vt:lpstr>
      <vt:lpstr>PowerPoint Presentation</vt:lpstr>
      <vt:lpstr>PowerPoint Presentation</vt:lpstr>
      <vt:lpstr>PowerPoint Presentation</vt:lpstr>
      <vt:lpstr>Themes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 &amp; Techniques</vt:lpstr>
      <vt:lpstr>PowerPoint Presentation</vt:lpstr>
      <vt:lpstr>PowerPoint Presentation</vt:lpstr>
      <vt:lpstr>PowerPoint Presentation</vt:lpstr>
      <vt:lpstr>PowerPoint Presentation</vt:lpstr>
      <vt:lpstr>Signage</vt:lpstr>
      <vt:lpstr>PowerPoint Presentation</vt:lpstr>
      <vt:lpstr>PowerPoint Presentation</vt:lpstr>
      <vt:lpstr>PowerPoint Presentation</vt:lpstr>
      <vt:lpstr>from STEM sprouts Teaching Guide:</vt:lpstr>
      <vt:lpstr>PowerPoint Presentation</vt:lpstr>
      <vt:lpstr>Recycled Materials General Request List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libref</dc:creator>
  <cp:lastModifiedBy>Amber Bell</cp:lastModifiedBy>
  <cp:revision>27</cp:revision>
  <dcterms:created xsi:type="dcterms:W3CDTF">2017-03-24T18:45:53Z</dcterms:created>
  <dcterms:modified xsi:type="dcterms:W3CDTF">2017-04-22T21:38:30Z</dcterms:modified>
</cp:coreProperties>
</file>