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2" r:id="rId3"/>
    <p:sldId id="264" r:id="rId4"/>
    <p:sldId id="260" r:id="rId5"/>
    <p:sldId id="259" r:id="rId6"/>
    <p:sldId id="263" r:id="rId7"/>
    <p:sldId id="257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3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0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0291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37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307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21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8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6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6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0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2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1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2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3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9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Oddball Cataloging-- Puppets, Bones and Other </a:t>
            </a:r>
            <a:r>
              <a:rPr lang="en-US" dirty="0" err="1" smtClean="0"/>
              <a:t>Realia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Discoverability for Fun, Practice, Research, Study or Cultural Experience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0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From AACR2 through RDA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0634"/>
            <a:ext cx="8596668" cy="4454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Challenges in cataloging three-dimensional objects and </a:t>
            </a:r>
            <a:r>
              <a:rPr lang="en-US" sz="3200" dirty="0" err="1" smtClean="0"/>
              <a:t>realia</a:t>
            </a:r>
            <a:r>
              <a:rPr lang="en-US" sz="3200" dirty="0" smtClean="0"/>
              <a:t> requiring cataloger judgment 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/>
              <a:t>What is the library trying to do for patrons by offering 3-D/</a:t>
            </a:r>
            <a:r>
              <a:rPr lang="en-US" sz="2000" b="1" dirty="0" err="1"/>
              <a:t>realia</a:t>
            </a:r>
            <a:r>
              <a:rPr lang="en-US" sz="2000" b="1" dirty="0"/>
              <a:t>?</a:t>
            </a:r>
          </a:p>
          <a:p>
            <a:r>
              <a:rPr lang="en-US" sz="2000" b="1" dirty="0" smtClean="0"/>
              <a:t>How much information, and what is the metadata source?</a:t>
            </a:r>
          </a:p>
          <a:p>
            <a:r>
              <a:rPr lang="en-US" sz="2000" b="1" dirty="0" smtClean="0"/>
              <a:t>How can a 3-D/</a:t>
            </a:r>
            <a:r>
              <a:rPr lang="en-US" sz="2000" b="1" dirty="0" err="1" smtClean="0"/>
              <a:t>realia</a:t>
            </a:r>
            <a:r>
              <a:rPr lang="en-US" sz="2000" b="1" dirty="0" smtClean="0"/>
              <a:t> record work with the ILS for discoverability?</a:t>
            </a:r>
          </a:p>
          <a:p>
            <a:r>
              <a:rPr lang="en-US" sz="2000" b="1" dirty="0" smtClean="0"/>
              <a:t>What should display to patrons?</a:t>
            </a:r>
          </a:p>
          <a:p>
            <a:r>
              <a:rPr lang="en-US" sz="2000" b="1" dirty="0" smtClean="0"/>
              <a:t>How can a 3-D/</a:t>
            </a:r>
            <a:r>
              <a:rPr lang="en-US" sz="2000" b="1" dirty="0" err="1" smtClean="0"/>
              <a:t>realia</a:t>
            </a:r>
            <a:r>
              <a:rPr lang="en-US" sz="2000" b="1" dirty="0" smtClean="0"/>
              <a:t> record work with the ILS for circulation?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4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2876"/>
            <a:ext cx="12192000" cy="702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54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1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265572" cy="6921544"/>
          </a:xfrm>
          <a:prstGeom prst="rect">
            <a:avLst/>
          </a:prstGeom>
        </p:spPr>
      </p:pic>
      <p:pic>
        <p:nvPicPr>
          <p:cNvPr id="1026" name="Picture 2" descr="http://media1.picsearch.com/is?XNblgIN6vzGAN-6rfPDNwPVQt-zWo72BBdoNtjJN0dc&amp;height=1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89" y="4526643"/>
            <a:ext cx="16383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1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4127" y="0"/>
            <a:ext cx="13069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8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839"/>
            <a:ext cx="12192000" cy="6841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24426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3779"/>
            <a:ext cx="8596668" cy="1646621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Presenters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3986" y="1629104"/>
            <a:ext cx="4367383" cy="4412258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 smtClean="0"/>
              <a:t>Jane </a:t>
            </a:r>
            <a:r>
              <a:rPr lang="en-US" sz="3600" b="1" dirty="0" err="1" smtClean="0"/>
              <a:t>Cothron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dirty="0" smtClean="0"/>
              <a:t>    Cataloger</a:t>
            </a:r>
          </a:p>
          <a:p>
            <a:pPr marL="0" indent="0">
              <a:buNone/>
            </a:pPr>
            <a:r>
              <a:rPr lang="en-US" sz="3600" dirty="0" smtClean="0"/>
              <a:t>    Lincoln County Library  </a:t>
            </a:r>
          </a:p>
          <a:p>
            <a:pPr marL="0" indent="0">
              <a:buNone/>
            </a:pPr>
            <a:r>
              <a:rPr lang="en-US" sz="3600" dirty="0" smtClean="0"/>
              <a:t>    District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600" b="1" dirty="0" smtClean="0"/>
              <a:t>Bob Renfro</a:t>
            </a:r>
          </a:p>
          <a:p>
            <a:pPr marL="0" indent="0">
              <a:buNone/>
            </a:pPr>
            <a:r>
              <a:rPr lang="en-US" sz="3600" dirty="0" smtClean="0"/>
              <a:t>    Cataloging Librarian</a:t>
            </a:r>
          </a:p>
          <a:p>
            <a:pPr marL="0" indent="0">
              <a:buNone/>
            </a:pPr>
            <a:r>
              <a:rPr lang="en-US" sz="3600" dirty="0" smtClean="0"/>
              <a:t>    Multnomah County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Library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61369" y="1629105"/>
            <a:ext cx="4787127" cy="4412258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 smtClean="0"/>
              <a:t>PJ Bentley</a:t>
            </a:r>
          </a:p>
          <a:p>
            <a:pPr marL="0" indent="0">
              <a:buNone/>
            </a:pPr>
            <a:r>
              <a:rPr lang="en-US" sz="3600" dirty="0" smtClean="0"/>
              <a:t>    Librarian I</a:t>
            </a:r>
          </a:p>
          <a:p>
            <a:pPr marL="0" indent="0">
              <a:buNone/>
            </a:pPr>
            <a:r>
              <a:rPr lang="en-US" sz="3600" dirty="0" smtClean="0"/>
              <a:t>    West Slope Community 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Library, Portland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b="1" dirty="0" smtClean="0"/>
              <a:t>Katie Lockwood</a:t>
            </a:r>
          </a:p>
          <a:p>
            <a:pPr marL="0" indent="0">
              <a:buNone/>
            </a:pPr>
            <a:r>
              <a:rPr lang="en-US" sz="3600" dirty="0" smtClean="0"/>
              <a:t>    Metadata and Systems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Librarian</a:t>
            </a:r>
          </a:p>
          <a:p>
            <a:pPr marL="0" indent="0">
              <a:buNone/>
            </a:pPr>
            <a:r>
              <a:rPr lang="en-US" sz="3600" dirty="0" smtClean="0"/>
              <a:t>    University of Western States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50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137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Oddball Cataloging-- Puppets, Bones and Other Realia:</vt:lpstr>
      <vt:lpstr>From AACR2 through RDA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Presenters</vt:lpstr>
    </vt:vector>
  </TitlesOfParts>
  <Company>Southern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Oddball Cataloging-- Puppets, Bones and Other Realia:</dc:title>
  <dc:creator>ITInstaller</dc:creator>
  <cp:lastModifiedBy>ITInstaller</cp:lastModifiedBy>
  <cp:revision>11</cp:revision>
  <dcterms:created xsi:type="dcterms:W3CDTF">2017-04-13T23:00:15Z</dcterms:created>
  <dcterms:modified xsi:type="dcterms:W3CDTF">2017-04-24T16:49:21Z</dcterms:modified>
</cp:coreProperties>
</file>