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20"/>
  </p:notesMasterIdLst>
  <p:handoutMasterIdLst>
    <p:handoutMasterId r:id="rId21"/>
  </p:handoutMasterIdLst>
  <p:sldIdLst>
    <p:sldId id="298" r:id="rId5"/>
    <p:sldId id="314" r:id="rId6"/>
    <p:sldId id="332" r:id="rId7"/>
    <p:sldId id="333" r:id="rId8"/>
    <p:sldId id="321" r:id="rId9"/>
    <p:sldId id="336" r:id="rId10"/>
    <p:sldId id="319" r:id="rId11"/>
    <p:sldId id="335" r:id="rId12"/>
    <p:sldId id="290" r:id="rId13"/>
    <p:sldId id="306" r:id="rId14"/>
    <p:sldId id="320" r:id="rId15"/>
    <p:sldId id="313" r:id="rId16"/>
    <p:sldId id="337" r:id="rId17"/>
    <p:sldId id="324" r:id="rId18"/>
    <p:sldId id="334" r:id="rId1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1728">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L" initials="EDL" lastIdx="2" clrIdx="0"/>
  <p:cmAuthor id="2" name="Toews (Selk), Kaylene" initials="T(K" lastIdx="2" clrIdx="1">
    <p:extLst/>
  </p:cmAuthor>
  <p:cmAuthor id="3" name="SMITH Jyll E" initials="JES" lastIdx="2" clrIdx="2"/>
  <p:cmAuthor id="4" name="Karen Jones Jackley" initials="KJ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BCB092"/>
    <a:srgbClr val="004200"/>
    <a:srgbClr val="B26B02"/>
    <a:srgbClr val="C19859"/>
    <a:srgbClr val="00CC99"/>
    <a:srgbClr val="002A54"/>
    <a:srgbClr val="17375E"/>
    <a:srgbClr val="0C0C0C"/>
    <a:srgbClr val="1B587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34" autoAdjust="0"/>
  </p:normalViewPr>
  <p:slideViewPr>
    <p:cSldViewPr>
      <p:cViewPr varScale="1">
        <p:scale>
          <a:sx n="60" d="100"/>
          <a:sy n="60" d="100"/>
        </p:scale>
        <p:origin x="-1668" y="-84"/>
      </p:cViewPr>
      <p:guideLst>
        <p:guide orient="horz" pos="168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100" d="100"/>
          <a:sy n="100" d="100"/>
        </p:scale>
        <p:origin x="-108" y="-1116"/>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157E3DD-707B-4094-9E46-5BFE09D0F57A}" type="datetimeFigureOut">
              <a:rPr lang="en-US" smtClean="0"/>
              <a:pPr/>
              <a:t>4/21/2017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xmlns="" val="52376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0" y="0"/>
            <a:ext cx="3352800" cy="2514600"/>
          </a:xfrm>
          <a:prstGeom prst="rect">
            <a:avLst/>
          </a:prstGeom>
          <a:noFill/>
          <a:ln w="12700">
            <a:no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numCol="3" spcCol="2743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1960A5-8209-406D-9FF4-30FB2A2FF490}" type="slidenum">
              <a:rPr lang="en-US"/>
              <a:pPr/>
              <a:t>‹#›</a:t>
            </a:fld>
            <a:endParaRPr lang="en-US"/>
          </a:p>
        </p:txBody>
      </p:sp>
      <p:sp>
        <p:nvSpPr>
          <p:cNvPr id="8" name="Rectangle 7"/>
          <p:cNvSpPr/>
          <p:nvPr/>
        </p:nvSpPr>
        <p:spPr>
          <a:xfrm>
            <a:off x="3352800" y="0"/>
            <a:ext cx="5791200" cy="2514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91903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91960A5-8209-406D-9FF4-30FB2A2FF490}" type="slidenum">
              <a:rPr lang="en-US" smtClean="0"/>
              <a:pPr/>
              <a:t>1</a:t>
            </a:fld>
            <a:endParaRPr lang="en-US"/>
          </a:p>
        </p:txBody>
      </p:sp>
    </p:spTree>
    <p:extLst>
      <p:ext uri="{BB962C8B-B14F-4D97-AF65-F5344CB8AC3E}">
        <p14:creationId xmlns:p14="http://schemas.microsoft.com/office/powerpoint/2010/main" xmlns="" val="95081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877840" eaLnBrk="0" hangingPunct="0">
              <a:defRPr sz="2000">
                <a:solidFill>
                  <a:schemeClr val="tx1"/>
                </a:solidFill>
                <a:latin typeface="Arial" charset="0"/>
              </a:defRPr>
            </a:lvl1pPr>
            <a:lvl2pPr marL="728623" indent="-279385" defTabSz="877840" eaLnBrk="0" hangingPunct="0">
              <a:defRPr sz="2000">
                <a:solidFill>
                  <a:schemeClr val="tx1"/>
                </a:solidFill>
                <a:latin typeface="Arial" charset="0"/>
              </a:defRPr>
            </a:lvl2pPr>
            <a:lvl3pPr marL="1120713" indent="-223826" defTabSz="877840" eaLnBrk="0" hangingPunct="0">
              <a:defRPr sz="2000">
                <a:solidFill>
                  <a:schemeClr val="tx1"/>
                </a:solidFill>
                <a:latin typeface="Arial" charset="0"/>
              </a:defRPr>
            </a:lvl3pPr>
            <a:lvl4pPr marL="1569951" indent="-223826" defTabSz="877840" eaLnBrk="0" hangingPunct="0">
              <a:defRPr sz="2000">
                <a:solidFill>
                  <a:schemeClr val="tx1"/>
                </a:solidFill>
                <a:latin typeface="Arial" charset="0"/>
              </a:defRPr>
            </a:lvl4pPr>
            <a:lvl5pPr marL="2017602" indent="-223826" defTabSz="877840" eaLnBrk="0" hangingPunct="0">
              <a:defRPr sz="2000">
                <a:solidFill>
                  <a:schemeClr val="tx1"/>
                </a:solidFill>
                <a:latin typeface="Arial" charset="0"/>
              </a:defRPr>
            </a:lvl5pPr>
            <a:lvl6pPr marL="2474776" indent="-223826" defTabSz="877840" eaLnBrk="0" fontAlgn="base" hangingPunct="0">
              <a:spcBef>
                <a:spcPct val="0"/>
              </a:spcBef>
              <a:spcAft>
                <a:spcPct val="0"/>
              </a:spcAft>
              <a:defRPr sz="2000">
                <a:solidFill>
                  <a:schemeClr val="tx1"/>
                </a:solidFill>
                <a:latin typeface="Arial" charset="0"/>
              </a:defRPr>
            </a:lvl6pPr>
            <a:lvl7pPr marL="2931951" indent="-223826" defTabSz="877840" eaLnBrk="0" fontAlgn="base" hangingPunct="0">
              <a:spcBef>
                <a:spcPct val="0"/>
              </a:spcBef>
              <a:spcAft>
                <a:spcPct val="0"/>
              </a:spcAft>
              <a:defRPr sz="2000">
                <a:solidFill>
                  <a:schemeClr val="tx1"/>
                </a:solidFill>
                <a:latin typeface="Arial" charset="0"/>
              </a:defRPr>
            </a:lvl7pPr>
            <a:lvl8pPr marL="3389126" indent="-223826" defTabSz="877840" eaLnBrk="0" fontAlgn="base" hangingPunct="0">
              <a:spcBef>
                <a:spcPct val="0"/>
              </a:spcBef>
              <a:spcAft>
                <a:spcPct val="0"/>
              </a:spcAft>
              <a:defRPr sz="2000">
                <a:solidFill>
                  <a:schemeClr val="tx1"/>
                </a:solidFill>
                <a:latin typeface="Arial" charset="0"/>
              </a:defRPr>
            </a:lvl8pPr>
            <a:lvl9pPr marL="3846301" indent="-223826" defTabSz="877840" eaLnBrk="0" fontAlgn="base" hangingPunct="0">
              <a:spcBef>
                <a:spcPct val="0"/>
              </a:spcBef>
              <a:spcAft>
                <a:spcPct val="0"/>
              </a:spcAft>
              <a:defRPr sz="2000">
                <a:solidFill>
                  <a:schemeClr val="tx1"/>
                </a:solidFill>
                <a:latin typeface="Arial" charset="0"/>
              </a:defRPr>
            </a:lvl9pPr>
          </a:lstStyle>
          <a:p>
            <a:pPr eaLnBrk="1" hangingPunct="1"/>
            <a:fld id="{9DF9A824-18CF-4374-87DA-BA5A1BE2074C}" type="slidenum">
              <a:rPr lang="en-US" altLang="en-US" sz="1200">
                <a:solidFill>
                  <a:prstClr val="black"/>
                </a:solidFill>
                <a:latin typeface="Verdana" pitchFamily="34" charset="0"/>
              </a:rPr>
              <a:pPr eaLnBrk="1" hangingPunct="1"/>
              <a:t>14</a:t>
            </a:fld>
            <a:endParaRPr lang="en-US" altLang="en-US" sz="1200">
              <a:solidFill>
                <a:prstClr val="black"/>
              </a:solidFill>
              <a:latin typeface="Verdana" pitchFamily="34" charset="0"/>
            </a:endParaRPr>
          </a:p>
        </p:txBody>
      </p:sp>
      <p:sp>
        <p:nvSpPr>
          <p:cNvPr id="64515" name="Rectangle 2"/>
          <p:cNvSpPr>
            <a:spLocks noGrp="1" noRot="1" noChangeAspect="1" noChangeArrowheads="1" noTextEdit="1"/>
          </p:cNvSpPr>
          <p:nvPr>
            <p:ph type="sldImg"/>
          </p:nvPr>
        </p:nvSpPr>
        <p:spPr bwMode="auto">
          <a:xfrm>
            <a:off x="2859088" y="514350"/>
            <a:ext cx="3429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6" name="Rectangle 3"/>
          <p:cNvSpPr>
            <a:spLocks noGrp="1" noChangeArrowheads="1"/>
          </p:cNvSpPr>
          <p:nvPr>
            <p:ph type="body" idx="1"/>
          </p:nvPr>
        </p:nvSpPr>
        <p:spPr bwMode="auto">
          <a:xfrm>
            <a:off x="912285" y="3257550"/>
            <a:ext cx="7319433" cy="3086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lgn="l" eaLnBrk="1" hangingPunct="1">
              <a:spcBef>
                <a:spcPct val="0"/>
              </a:spcBef>
              <a:spcAft>
                <a:spcPts val="800"/>
              </a:spcAft>
              <a:buFontTx/>
              <a:buNone/>
            </a:pPr>
            <a:r>
              <a:rPr lang="en-US" altLang="en-US" dirty="0" smtClean="0">
                <a:solidFill>
                  <a:schemeClr val="tx1"/>
                </a:solidFill>
                <a:cs typeface="Arial" panose="020B0604020202020204" pitchFamily="34" charset="0"/>
              </a:rPr>
              <a:t>Barlow and Palmer</a:t>
            </a:r>
            <a:r>
              <a:rPr lang="en-US" altLang="en-US" baseline="0" dirty="0" smtClean="0">
                <a:solidFill>
                  <a:schemeClr val="tx1"/>
                </a:solidFill>
                <a:cs typeface="Arial" panose="020B0604020202020204" pitchFamily="34" charset="0"/>
              </a:rPr>
              <a:t> saw a need, and found a way to fill that need.  </a:t>
            </a:r>
          </a:p>
          <a:p>
            <a:pPr marL="0" indent="0" algn="l" eaLnBrk="1" hangingPunct="1">
              <a:spcBef>
                <a:spcPct val="0"/>
              </a:spcBef>
              <a:spcAft>
                <a:spcPts val="800"/>
              </a:spcAft>
              <a:buFontTx/>
              <a:buNone/>
            </a:pPr>
            <a:endParaRPr lang="en-US" altLang="en-US" baseline="0" dirty="0" smtClean="0">
              <a:solidFill>
                <a:schemeClr val="tx1"/>
              </a:solidFill>
              <a:cs typeface="Arial" panose="020B0604020202020204" pitchFamily="34" charset="0"/>
            </a:endParaRPr>
          </a:p>
          <a:p>
            <a:pPr marL="0" marR="0" indent="0" algn="l" defTabSz="914400" rtl="0" eaLnBrk="1" fontAlgn="base" latinLnBrk="0" hangingPunct="1">
              <a:lnSpc>
                <a:spcPct val="100000"/>
              </a:lnSpc>
              <a:spcBef>
                <a:spcPct val="0"/>
              </a:spcBef>
              <a:spcAft>
                <a:spcPts val="800"/>
              </a:spcAft>
              <a:buClrTx/>
              <a:buSzTx/>
              <a:buFontTx/>
              <a:buNone/>
              <a:tabLst/>
              <a:defRPr/>
            </a:pPr>
            <a:r>
              <a:rPr lang="en-US" sz="1200" dirty="0" smtClean="0">
                <a:latin typeface="Century Gothic" panose="020B0502020202020204" pitchFamily="34" charset="0"/>
              </a:rPr>
              <a:t>National programs like “Vision Zero”, which seeks to find ways to completely eliminate traffic deaths, as well as emerging research and policy that will shortly allow the operation of autonomous vehicles on our roadways will again change the traveling landscape in ways that might remind us of the Jetsons. Might seem a bit scary, but if we consider approaching</a:t>
            </a:r>
            <a:r>
              <a:rPr lang="en-US" sz="1200" baseline="0" dirty="0" smtClean="0">
                <a:latin typeface="Century Gothic" panose="020B0502020202020204" pitchFamily="34" charset="0"/>
              </a:rPr>
              <a:t> this from the pioneering point of view of our forefathers, we can continue to work towards innovations that will continue to increase safety and efficiency.</a:t>
            </a:r>
            <a:endParaRPr lang="en-US" sz="1200" dirty="0" smtClean="0">
              <a:latin typeface="Century Gothic" panose="020B0502020202020204" pitchFamily="34" charset="0"/>
            </a:endParaRPr>
          </a:p>
          <a:p>
            <a:pPr marL="0" indent="0" algn="l" eaLnBrk="1" hangingPunct="1">
              <a:spcBef>
                <a:spcPct val="0"/>
              </a:spcBef>
              <a:spcAft>
                <a:spcPts val="800"/>
              </a:spcAft>
              <a:buFontTx/>
              <a:buNone/>
            </a:pPr>
            <a:endParaRPr lang="en-US" altLang="en-US" dirty="0" smtClean="0">
              <a:solidFill>
                <a:schemeClr val="tx1"/>
              </a:solidFill>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15</a:t>
            </a:fld>
            <a:endParaRPr lang="en-US"/>
          </a:p>
        </p:txBody>
      </p:sp>
    </p:spTree>
    <p:extLst>
      <p:ext uri="{BB962C8B-B14F-4D97-AF65-F5344CB8AC3E}">
        <p14:creationId xmlns:p14="http://schemas.microsoft.com/office/powerpoint/2010/main" xmlns="" val="380935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visitors coming into Oregon are greeted by</a:t>
            </a:r>
            <a:r>
              <a:rPr lang="en-US" baseline="0" dirty="0" smtClean="0"/>
              <a:t> some type of welcome sign.</a:t>
            </a:r>
            <a:endParaRPr lang="en-US" dirty="0" smtClean="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2</a:t>
            </a:fld>
            <a:endParaRPr lang="en-US"/>
          </a:p>
        </p:txBody>
      </p:sp>
    </p:spTree>
    <p:extLst>
      <p:ext uri="{BB962C8B-B14F-4D97-AF65-F5344CB8AC3E}">
        <p14:creationId xmlns:p14="http://schemas.microsoft.com/office/powerpoint/2010/main" xmlns="" val="73959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their final goal almost</a:t>
            </a:r>
            <a:r>
              <a:rPr lang="en-US" baseline="0" dirty="0" smtClean="0"/>
              <a:t> in sight, the travel-weary emigrants had to overcome this last dangerous hurdle. </a:t>
            </a:r>
            <a:r>
              <a:rPr lang="en-US" dirty="0" smtClean="0"/>
              <a:t>Samuel Barlow</a:t>
            </a:r>
            <a:r>
              <a:rPr lang="en-US" baseline="0" dirty="0" smtClean="0"/>
              <a:t> came to the Oregon Country with his own family, so he was very much aware of the value of an overland route to complete the trip to the Willamette Valley.</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3</a:t>
            </a:fld>
            <a:endParaRPr lang="en-US"/>
          </a:p>
        </p:txBody>
      </p:sp>
    </p:spTree>
    <p:extLst>
      <p:ext uri="{BB962C8B-B14F-4D97-AF65-F5344CB8AC3E}">
        <p14:creationId xmlns:p14="http://schemas.microsoft.com/office/powerpoint/2010/main" xmlns="" val="412659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Barlow </a:t>
            </a:r>
            <a:r>
              <a:rPr lang="en-US" baseline="0" dirty="0" smtClean="0"/>
              <a:t>and partner Joel Palmer located and marked a route; Barlow went to the Provisional </a:t>
            </a:r>
            <a:r>
              <a:rPr lang="en-US" baseline="0" dirty="0" err="1" smtClean="0"/>
              <a:t>Govt</a:t>
            </a:r>
            <a:r>
              <a:rPr lang="en-US" baseline="0" dirty="0" smtClean="0"/>
              <a:t> Dec. 1845 and applied for charter to build wagon road, which he would operate as a toll road.  </a:t>
            </a:r>
          </a:p>
          <a:p>
            <a:endParaRPr lang="en-US" baseline="0" dirty="0" smtClean="0"/>
          </a:p>
          <a:p>
            <a:r>
              <a:rPr lang="en-US" baseline="0" dirty="0" smtClean="0"/>
              <a:t>One of what we call the “Beaver Boards” – part of historic sign programs.  Laurel Hill was a portion of the Barlow Rd – not able to create grade to drive wagons down, and had to winch them with ropes.</a:t>
            </a:r>
            <a:endParaRPr lang="en-US" dirty="0" smtClean="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4</a:t>
            </a:fld>
            <a:endParaRPr lang="en-US"/>
          </a:p>
        </p:txBody>
      </p:sp>
    </p:spTree>
    <p:extLst>
      <p:ext uri="{BB962C8B-B14F-4D97-AF65-F5344CB8AC3E}">
        <p14:creationId xmlns:p14="http://schemas.microsoft.com/office/powerpoint/2010/main" xmlns="" val="407129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tolls collected</a:t>
            </a:r>
            <a:r>
              <a:rPr lang="en-US" baseline="0" dirty="0" smtClean="0"/>
              <a:t> on the Barlow Road 1918. You can see from this photo of the Mt. Hood Loop Hwy that early state construction didn’t always mean a paved road – in this case, it was surfaced with an oil binder.  Often, the grading and surfacing would be done under one contract, and sometime later (could be years), the actual paving would be done under another contract.  Although they seem primitive today, they were a huge step forward from the primitive wagon roads that would often wash out to a unpassable quagmire with the winter rains. Information in my files that talked about having to basically rebuild the Barlow Rd every spring in the early years.</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5</a:t>
            </a:fld>
            <a:endParaRPr lang="en-US"/>
          </a:p>
        </p:txBody>
      </p:sp>
    </p:spTree>
    <p:extLst>
      <p:ext uri="{BB962C8B-B14F-4D97-AF65-F5344CB8AC3E}">
        <p14:creationId xmlns:p14="http://schemas.microsoft.com/office/powerpoint/2010/main" xmlns="" val="210697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from 1920 Biennial report shows just how few roads were actually paved with a macadam</a:t>
            </a:r>
            <a:r>
              <a:rPr lang="en-US" baseline="0" dirty="0" smtClean="0"/>
              <a:t> or concrete surface.</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6</a:t>
            </a:fld>
            <a:endParaRPr lang="en-US"/>
          </a:p>
        </p:txBody>
      </p:sp>
    </p:spTree>
    <p:extLst>
      <p:ext uri="{BB962C8B-B14F-4D97-AF65-F5344CB8AC3E}">
        <p14:creationId xmlns:p14="http://schemas.microsoft.com/office/powerpoint/2010/main" xmlns="" val="401139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Many surprised DOTs are huge consumers of information so most have dedicated library services, either as an agency-sponsored library, such as ODOT, or contracted through universities, transportation centers, state libraries.</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solo librarian, rely heavily on networking. I’m very grateful for the relationship we have between</a:t>
            </a:r>
            <a:r>
              <a:rPr lang="en-US" baseline="0" dirty="0" smtClean="0"/>
              <a:t> the state agency libraries – rely on them for information don’t have at my library, and try to make myself available for information and resources that I may be able to furnish for them. Also work transportation librarians across the country, and beyond. Transportation Division, Special Libraries Assoc., pooled fund studies that allow states to contribute to carry out research and projects that individually couldn’t do. DOTs are huge consumers of information so most have dedicated library services, either as an agency-sponsored library, such as ODOT, or contracted through universities, transportation centers, state libraries.</a:t>
            </a:r>
            <a:endParaRPr lang="en-US" dirty="0" smtClean="0"/>
          </a:p>
          <a:p>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9</a:t>
            </a:fld>
            <a:endParaRPr lang="en-US"/>
          </a:p>
        </p:txBody>
      </p:sp>
    </p:spTree>
    <p:extLst>
      <p:ext uri="{BB962C8B-B14F-4D97-AF65-F5344CB8AC3E}">
        <p14:creationId xmlns:p14="http://schemas.microsoft.com/office/powerpoint/2010/main" xmlns="" val="140745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Records from</a:t>
            </a:r>
            <a:r>
              <a:rPr lang="en-US" baseline="0" dirty="0" smtClean="0"/>
              <a:t> the beginning of the agency.  Biennial reports</a:t>
            </a:r>
          </a:p>
          <a:p>
            <a:pPr marL="171450" indent="-171450">
              <a:buFont typeface="Arial" panose="020B0604020202020204" pitchFamily="34" charset="0"/>
              <a:buChar char="•"/>
            </a:pPr>
            <a:r>
              <a:rPr lang="en-US" baseline="0" dirty="0" smtClean="0"/>
              <a:t>Transportation research – state wide and beyond</a:t>
            </a:r>
          </a:p>
          <a:p>
            <a:pPr marL="171450" indent="-171450">
              <a:buFont typeface="Arial" panose="020B0604020202020204" pitchFamily="34" charset="0"/>
              <a:buChar char="•"/>
            </a:pPr>
            <a:r>
              <a:rPr lang="en-US" baseline="0" dirty="0" smtClean="0"/>
              <a:t>R/W maps, intergovernmental agreements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10</a:t>
            </a:fld>
            <a:endParaRPr lang="en-US"/>
          </a:p>
        </p:txBody>
      </p:sp>
    </p:spTree>
    <p:extLst>
      <p:ext uri="{BB962C8B-B14F-4D97-AF65-F5344CB8AC3E}">
        <p14:creationId xmlns:p14="http://schemas.microsoft.com/office/powerpoint/2010/main" xmlns="" val="273325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organizations that all state DOTs are members of, supply employees to serve on committees, provide peer reviews, etc.</a:t>
            </a:r>
            <a:endParaRPr lang="en-US" dirty="0"/>
          </a:p>
        </p:txBody>
      </p:sp>
      <p:sp>
        <p:nvSpPr>
          <p:cNvPr id="4" name="Slide Number Placeholder 3"/>
          <p:cNvSpPr>
            <a:spLocks noGrp="1"/>
          </p:cNvSpPr>
          <p:nvPr>
            <p:ph type="sldNum" sz="quarter" idx="10"/>
          </p:nvPr>
        </p:nvSpPr>
        <p:spPr/>
        <p:txBody>
          <a:bodyPr/>
          <a:lstStyle/>
          <a:p>
            <a:fld id="{C91960A5-8209-406D-9FF4-30FB2A2FF490}" type="slidenum">
              <a:rPr lang="en-US" smtClean="0"/>
              <a:pPr/>
              <a:t>11</a:t>
            </a:fld>
            <a:endParaRPr lang="en-US"/>
          </a:p>
        </p:txBody>
      </p:sp>
    </p:spTree>
    <p:extLst>
      <p:ext uri="{BB962C8B-B14F-4D97-AF65-F5344CB8AC3E}">
        <p14:creationId xmlns:p14="http://schemas.microsoft.com/office/powerpoint/2010/main" xmlns="" val="121263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hasCustomPrompt="1"/>
          </p:nvPr>
        </p:nvSpPr>
        <p:spPr>
          <a:xfrm>
            <a:off x="3886200" y="2130425"/>
            <a:ext cx="4876800" cy="1470025"/>
          </a:xfrm>
        </p:spPr>
        <p:txBody>
          <a:bodyPr>
            <a:noAutofit/>
          </a:bodyPr>
          <a:lstStyle>
            <a:lvl1pPr algn="l">
              <a:defRPr sz="2800" b="1">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3886200" y="3581400"/>
            <a:ext cx="4876800" cy="1676400"/>
          </a:xfrm>
        </p:spPr>
        <p:txBody>
          <a:bodyPr/>
          <a:lstStyle>
            <a:lvl1pPr marL="0" indent="0" algn="l">
              <a:spcBef>
                <a:spcPct val="20000"/>
              </a:spcBef>
              <a:buFont typeface="Arial" charset="0"/>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8"/>
          <p:cNvSpPr>
            <a:spLocks noGrp="1"/>
          </p:cNvSpPr>
          <p:nvPr>
            <p:ph type="pic" sz="quarter" idx="10"/>
          </p:nvPr>
        </p:nvSpPr>
        <p:spPr>
          <a:xfrm>
            <a:off x="0" y="1752600"/>
            <a:ext cx="3733800" cy="3581400"/>
          </a:xfrm>
        </p:spPr>
        <p:txBody>
          <a:bodyPr rtlCol="0">
            <a:normAutofit/>
          </a:bodyPr>
          <a:lstStyle>
            <a:lvl1pPr>
              <a:defRPr>
                <a:solidFill>
                  <a:schemeClr val="bg1"/>
                </a:solidFill>
              </a:defRPr>
            </a:lvl1pPr>
          </a:lstStyle>
          <a:p>
            <a:pPr lvl="0"/>
            <a:r>
              <a:rPr lang="en-US" noProof="0" smtClean="0"/>
              <a:t>Click icon to add picture</a:t>
            </a:r>
            <a:endParaRPr lang="en-US" noProof="0" dirty="0" smtClean="0"/>
          </a:p>
        </p:txBody>
      </p:sp>
      <p:sp>
        <p:nvSpPr>
          <p:cNvPr id="12" name="Content Placeholder 2"/>
          <p:cNvSpPr>
            <a:spLocks noGrp="1"/>
          </p:cNvSpPr>
          <p:nvPr>
            <p:ph idx="11"/>
          </p:nvPr>
        </p:nvSpPr>
        <p:spPr>
          <a:xfrm>
            <a:off x="0" y="5410200"/>
            <a:ext cx="9144000" cy="1447800"/>
          </a:xfrm>
        </p:spPr>
        <p:txBody>
          <a:bodyPr/>
          <a:lstStyle>
            <a:lvl1pPr algn="ctr">
              <a:spcBef>
                <a:spcPct val="20000"/>
              </a:spcBef>
              <a:buFont typeface="Arial" charset="0"/>
              <a:buNone/>
              <a:defRPr sz="1900"/>
            </a:lvl1pPr>
            <a:lvl2pPr>
              <a:defRPr baseline="0"/>
            </a:lvl2pPr>
          </a:lstStyle>
          <a:p>
            <a:pPr lvl="0" algn="ctr">
              <a:spcBef>
                <a:spcPct val="20000"/>
              </a:spcBef>
              <a:buFont typeface="Arial" charset="0"/>
              <a:buNone/>
              <a:defRPr/>
            </a:pPr>
            <a:r>
              <a:rPr lang="en-US" sz="1400" b="0" smtClean="0">
                <a:solidFill>
                  <a:schemeClr val="tx1"/>
                </a:solidFill>
                <a:effectLst/>
                <a:latin typeface="Century Gothic" panose="020B0502020202020204" pitchFamily="34" charset="0"/>
                <a:ea typeface="Verdana" pitchFamily="34" charset="0"/>
                <a:cs typeface="Verdana" pitchFamily="34" charset="0"/>
              </a:rPr>
              <a:t>Click to edit Master text styles</a:t>
            </a: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2974388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6172200" y="2590800"/>
            <a:ext cx="25146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8" name="Rectangle 7"/>
          <p:cNvSpPr/>
          <p:nvPr userDrawn="1"/>
        </p:nvSpPr>
        <p:spPr>
          <a:xfrm>
            <a:off x="3276600" y="2590800"/>
            <a:ext cx="25146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457200" y="2590800"/>
            <a:ext cx="25146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457200" y="274638"/>
            <a:ext cx="8229600" cy="563562"/>
          </a:xfrm>
        </p:spPr>
        <p:txBody>
          <a:bodyPr>
            <a:no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4" name="Text Placeholder 3"/>
          <p:cNvSpPr>
            <a:spLocks noGrp="1"/>
          </p:cNvSpPr>
          <p:nvPr>
            <p:ph type="body" sz="quarter" idx="15"/>
          </p:nvPr>
        </p:nvSpPr>
        <p:spPr>
          <a:xfrm>
            <a:off x="5334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0" name="Text Placeholder 3"/>
          <p:cNvSpPr>
            <a:spLocks noGrp="1"/>
          </p:cNvSpPr>
          <p:nvPr>
            <p:ph type="body" sz="quarter" idx="16"/>
          </p:nvPr>
        </p:nvSpPr>
        <p:spPr>
          <a:xfrm>
            <a:off x="33528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2" name="Text Placeholder 3"/>
          <p:cNvSpPr>
            <a:spLocks noGrp="1"/>
          </p:cNvSpPr>
          <p:nvPr>
            <p:ph type="body" sz="quarter" idx="17"/>
          </p:nvPr>
        </p:nvSpPr>
        <p:spPr>
          <a:xfrm>
            <a:off x="6248400" y="2667000"/>
            <a:ext cx="2362200" cy="220980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1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17233911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1600200" cy="6858000"/>
          </a:xfrm>
        </p:spPr>
        <p:txBody>
          <a:bodyPr/>
          <a:lstStyle/>
          <a:p>
            <a:r>
              <a:rPr lang="en-US" smtClean="0"/>
              <a:t>Click icon to add picture</a:t>
            </a:r>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title" hasCustomPrompt="1"/>
          </p:nvPr>
        </p:nvSpPr>
        <p:spPr>
          <a:xfrm>
            <a:off x="1752601" y="383431"/>
            <a:ext cx="7239000" cy="329219"/>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6" name="Text Placeholder 8"/>
          <p:cNvSpPr>
            <a:spLocks noGrp="1"/>
          </p:cNvSpPr>
          <p:nvPr>
            <p:ph type="body" sz="quarter" idx="13" hasCustomPrompt="1"/>
          </p:nvPr>
        </p:nvSpPr>
        <p:spPr>
          <a:xfrm>
            <a:off x="1752601" y="762000"/>
            <a:ext cx="7239000"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sp>
        <p:nvSpPr>
          <p:cNvPr id="7" name="Content Placeholder 2"/>
          <p:cNvSpPr>
            <a:spLocks noGrp="1"/>
          </p:cNvSpPr>
          <p:nvPr>
            <p:ph idx="14" hasCustomPrompt="1"/>
          </p:nvPr>
        </p:nvSpPr>
        <p:spPr>
          <a:xfrm>
            <a:off x="1752600" y="1447799"/>
            <a:ext cx="6477000" cy="5156203"/>
          </a:xfrm>
          <a:prstGeom prst="rect">
            <a:avLst/>
          </a:prstGeom>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lang="en-US" sz="2400" b="0" kern="1200" cap="none">
                <a:solidFill>
                  <a:schemeClr val="tx1"/>
                </a:solidFill>
                <a:latin typeface="Century Gothic" panose="020B0502020202020204" pitchFamily="34" charset="0"/>
                <a:ea typeface="+mn-ea"/>
                <a:cs typeface="Century Gothic" panose="020B0502020202020204" pitchFamily="34" charset="0"/>
              </a:defRPr>
            </a:lvl1pPr>
            <a:lvl2pPr marL="0" indent="0" algn="l" defTabSz="456758" rtl="0" eaLnBrk="1" latinLnBrk="0" hangingPunct="1">
              <a:spcBef>
                <a:spcPct val="20000"/>
              </a:spcBef>
              <a:buFont typeface="Arial"/>
              <a:buNone/>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2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2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dirty="0" smtClean="0"/>
              <a:t>If necessary, enter case study secondary title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911750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38" name="Picture Placeholder 14"/>
          <p:cNvSpPr>
            <a:spLocks noGrp="1"/>
          </p:cNvSpPr>
          <p:nvPr>
            <p:ph type="pic" sz="quarter" idx="15" hasCustomPrompt="1"/>
          </p:nvPr>
        </p:nvSpPr>
        <p:spPr>
          <a:xfrm>
            <a:off x="1054805" y="2185168"/>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4" name="Content Placeholder 45"/>
          <p:cNvSpPr txBox="1">
            <a:spLocks/>
          </p:cNvSpPr>
          <p:nvPr userDrawn="1"/>
        </p:nvSpPr>
        <p:spPr>
          <a:xfrm>
            <a:off x="1050436" y="3648173"/>
            <a:ext cx="1338272"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403014" indent="-202063" algn="l" defTabSz="456758" rtl="0" eaLnBrk="1" latinLnBrk="0" hangingPunct="1">
              <a:lnSpc>
                <a:spcPct val="100000"/>
              </a:lnSpc>
              <a:spcBef>
                <a:spcPts val="0"/>
              </a:spcBef>
              <a:spcAft>
                <a:spcPts val="600"/>
              </a:spcAft>
              <a:buClr>
                <a:schemeClr val="accent2"/>
              </a:buClr>
              <a:buFont typeface="Arial"/>
              <a:buChar char="•"/>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4" name="Content Placeholder 46"/>
          <p:cNvSpPr txBox="1">
            <a:spLocks/>
          </p:cNvSpPr>
          <p:nvPr userDrawn="1"/>
        </p:nvSpPr>
        <p:spPr>
          <a:xfrm>
            <a:off x="2518749" y="3648173"/>
            <a:ext cx="1338272" cy="1257300"/>
          </a:xfrm>
          <a:prstGeom prst="rect">
            <a:avLst/>
          </a:prstGeom>
        </p:spPr>
        <p:txBody>
          <a:bodyPr vert="horz" lIns="0" tIns="0" rIns="0" bIns="0" rtlCol="0">
            <a:noAutofit/>
          </a:bodyPr>
          <a:lstStyle>
            <a:lvl1pPr marL="0" indent="0" algn="l" defTabSz="456758" rtl="0" eaLnBrk="1" latinLnBrk="0" hangingPunct="1">
              <a:lnSpc>
                <a:spcPct val="100000"/>
              </a:lnSpc>
              <a:spcBef>
                <a:spcPts val="0"/>
              </a:spcBef>
              <a:spcAft>
                <a:spcPts val="800"/>
              </a:spcAft>
              <a:buFont typeface="Arial"/>
              <a:buNone/>
              <a:defRPr sz="1600" b="0" kern="1200">
                <a:solidFill>
                  <a:schemeClr val="tx1"/>
                </a:solidFill>
                <a:latin typeface="Franklin Gothic Book"/>
                <a:ea typeface="+mn-ea"/>
                <a:cs typeface="Franklin Gothic Book"/>
              </a:defRPr>
            </a:lvl1pPr>
            <a:lvl2pPr marL="200951" indent="0" algn="l" defTabSz="456758" rtl="0" eaLnBrk="1" latinLnBrk="0" hangingPunct="1">
              <a:lnSpc>
                <a:spcPct val="100000"/>
              </a:lnSpc>
              <a:spcBef>
                <a:spcPts val="0"/>
              </a:spcBef>
              <a:spcAft>
                <a:spcPts val="600"/>
              </a:spcAft>
              <a:buClr>
                <a:schemeClr val="accent2"/>
              </a:buClr>
              <a:buFont typeface="Arial"/>
              <a:buNone/>
              <a:defRPr sz="1400" kern="1200">
                <a:solidFill>
                  <a:schemeClr val="accent5"/>
                </a:solidFill>
                <a:latin typeface="Franklin Gothic Book"/>
                <a:ea typeface="+mn-ea"/>
                <a:cs typeface="Franklin Gothic Book"/>
              </a:defRPr>
            </a:lvl2pPr>
            <a:lvl3pPr marL="574675" indent="-173038" algn="l" defTabSz="456758" rtl="0" eaLnBrk="1" latinLnBrk="0" hangingPunct="1">
              <a:lnSpc>
                <a:spcPct val="100000"/>
              </a:lnSpc>
              <a:spcBef>
                <a:spcPts val="600"/>
              </a:spcBef>
              <a:spcAft>
                <a:spcPts val="600"/>
              </a:spcAft>
              <a:buClr>
                <a:schemeClr val="accent2"/>
              </a:buClr>
              <a:buSzPct val="100000"/>
              <a:buFont typeface="Lucida Grande"/>
              <a:buChar char="-"/>
              <a:defRPr sz="1400" kern="1200">
                <a:solidFill>
                  <a:schemeClr val="tx1"/>
                </a:solidFill>
                <a:latin typeface="Franklin Gothic Book"/>
                <a:ea typeface="+mn-ea"/>
                <a:cs typeface="Franklin Gothic Book"/>
              </a:defRPr>
            </a:lvl3pPr>
            <a:lvl4pPr marL="923925"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4pPr>
            <a:lvl5pPr marL="1362250" indent="0" algn="l" defTabSz="456758" rtl="0" eaLnBrk="1" latinLnBrk="0" hangingPunct="1">
              <a:lnSpc>
                <a:spcPct val="100000"/>
              </a:lnSpc>
              <a:spcBef>
                <a:spcPts val="600"/>
              </a:spcBef>
              <a:spcAft>
                <a:spcPts val="600"/>
              </a:spcAft>
              <a:buClr>
                <a:schemeClr val="accent2"/>
              </a:buClr>
              <a:buFont typeface="Arial"/>
              <a:buNone/>
              <a:defRPr sz="1200" kern="1200">
                <a:solidFill>
                  <a:schemeClr val="tx1"/>
                </a:solidFill>
                <a:latin typeface="Franklin Gothic Book"/>
                <a:ea typeface="+mn-ea"/>
                <a:cs typeface="Franklin Gothic Book"/>
              </a:defRPr>
            </a:lvl5pPr>
            <a:lvl6pPr marL="2512163" indent="-228381" algn="l" defTabSz="456758" rtl="0" eaLnBrk="1" latinLnBrk="0" hangingPunct="1">
              <a:spcBef>
                <a:spcPct val="20000"/>
              </a:spcBef>
              <a:buFont typeface="Arial"/>
              <a:buChar char="•"/>
              <a:defRPr sz="2000" kern="1200">
                <a:solidFill>
                  <a:schemeClr val="tx1"/>
                </a:solidFill>
                <a:latin typeface="+mn-lt"/>
                <a:ea typeface="+mn-ea"/>
                <a:cs typeface="+mn-cs"/>
              </a:defRPr>
            </a:lvl6pPr>
            <a:lvl7pPr marL="2968923" indent="-228381" algn="l" defTabSz="456758" rtl="0" eaLnBrk="1" latinLnBrk="0" hangingPunct="1">
              <a:spcBef>
                <a:spcPct val="20000"/>
              </a:spcBef>
              <a:buFont typeface="Arial"/>
              <a:buChar char="•"/>
              <a:defRPr sz="2000" kern="1200">
                <a:solidFill>
                  <a:schemeClr val="tx1"/>
                </a:solidFill>
                <a:latin typeface="+mn-lt"/>
                <a:ea typeface="+mn-ea"/>
                <a:cs typeface="+mn-cs"/>
              </a:defRPr>
            </a:lvl7pPr>
            <a:lvl8pPr marL="3425681" indent="-228381" algn="l" defTabSz="456758" rtl="0" eaLnBrk="1" latinLnBrk="0" hangingPunct="1">
              <a:spcBef>
                <a:spcPct val="20000"/>
              </a:spcBef>
              <a:buFont typeface="Arial"/>
              <a:buChar char="•"/>
              <a:defRPr sz="2000" kern="1200">
                <a:solidFill>
                  <a:schemeClr val="tx1"/>
                </a:solidFill>
                <a:latin typeface="+mn-lt"/>
                <a:ea typeface="+mn-ea"/>
                <a:cs typeface="+mn-cs"/>
              </a:defRPr>
            </a:lvl8pPr>
            <a:lvl9pPr marL="3882439" indent="-228381" algn="l" defTabSz="4567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6758" rtl="0" eaLnBrk="1" fontAlgn="auto" latinLnBrk="0" hangingPunct="1">
              <a:lnSpc>
                <a:spcPct val="100000"/>
              </a:lnSpc>
              <a:spcBef>
                <a:spcPts val="0"/>
              </a:spcBef>
              <a:spcAft>
                <a:spcPts val="800"/>
              </a:spcAft>
              <a:buClrTx/>
              <a:buSzTx/>
              <a:buFont typeface="Arial"/>
              <a:buNone/>
              <a:tabLst/>
              <a:defRPr/>
            </a:pPr>
            <a:endParaRPr kumimoji="0" lang="en-US" sz="1600" b="0" i="0" u="none" strike="noStrike" kern="1200" cap="none" spc="0" normalizeH="0" baseline="0" noProof="0" dirty="0">
              <a:ln>
                <a:noFill/>
              </a:ln>
              <a:solidFill>
                <a:srgbClr val="3F3F3F"/>
              </a:solidFill>
              <a:effectLst/>
              <a:uLnTx/>
              <a:uFillTx/>
              <a:latin typeface="Franklin Gothic Book"/>
            </a:endParaRPr>
          </a:p>
        </p:txBody>
      </p:sp>
      <p:sp>
        <p:nvSpPr>
          <p:cNvPr id="39" name="Picture Placeholder 14"/>
          <p:cNvSpPr>
            <a:spLocks noGrp="1"/>
          </p:cNvSpPr>
          <p:nvPr>
            <p:ph type="pic" sz="quarter" idx="16" hasCustomPrompt="1"/>
          </p:nvPr>
        </p:nvSpPr>
        <p:spPr>
          <a:xfrm>
            <a:off x="2523118" y="2193141"/>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0" name="Picture Placeholder 14"/>
          <p:cNvSpPr>
            <a:spLocks noGrp="1"/>
          </p:cNvSpPr>
          <p:nvPr>
            <p:ph type="pic" sz="quarter" idx="17" hasCustomPrompt="1"/>
          </p:nvPr>
        </p:nvSpPr>
        <p:spPr>
          <a:xfrm>
            <a:off x="3987062" y="2185168"/>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1" name="Picture Placeholder 14"/>
          <p:cNvSpPr>
            <a:spLocks noGrp="1"/>
          </p:cNvSpPr>
          <p:nvPr>
            <p:ph type="pic" sz="quarter" idx="18" hasCustomPrompt="1"/>
          </p:nvPr>
        </p:nvSpPr>
        <p:spPr>
          <a:xfrm>
            <a:off x="5459753" y="2182451"/>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42" name="Picture Placeholder 14"/>
          <p:cNvSpPr>
            <a:spLocks noGrp="1"/>
          </p:cNvSpPr>
          <p:nvPr>
            <p:ph type="pic" sz="quarter" idx="19" hasCustomPrompt="1"/>
          </p:nvPr>
        </p:nvSpPr>
        <p:spPr>
          <a:xfrm>
            <a:off x="6928066" y="2182259"/>
            <a:ext cx="1333903" cy="1342880"/>
          </a:xfrm>
          <a:prstGeom prst="rect">
            <a:avLst/>
          </a:prstGeom>
        </p:spPr>
        <p:txBody>
          <a:bodyPr/>
          <a:lstStyle>
            <a:lvl1pPr>
              <a:defRPr sz="2200">
                <a:latin typeface="Arial" panose="020B0604020202020204" pitchFamily="34" charset="0"/>
                <a:cs typeface="Arial" panose="020B0604020202020204" pitchFamily="34" charset="0"/>
              </a:defRPr>
            </a:lvl1pPr>
          </a:lstStyle>
          <a:p>
            <a:r>
              <a:rPr lang="en-US" dirty="0" smtClean="0"/>
              <a:t>photo</a:t>
            </a:r>
            <a:endParaRPr lang="en-US" dirty="0"/>
          </a:p>
        </p:txBody>
      </p:sp>
      <p:sp>
        <p:nvSpPr>
          <p:cNvPr id="20" name="Content Placeholder 2"/>
          <p:cNvSpPr>
            <a:spLocks noGrp="1"/>
          </p:cNvSpPr>
          <p:nvPr>
            <p:ph sz="half" idx="1"/>
          </p:nvPr>
        </p:nvSpPr>
        <p:spPr>
          <a:xfrm>
            <a:off x="1050436"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8" name="Content Placeholder 2"/>
          <p:cNvSpPr>
            <a:spLocks noGrp="1"/>
          </p:cNvSpPr>
          <p:nvPr>
            <p:ph sz="half" idx="20"/>
          </p:nvPr>
        </p:nvSpPr>
        <p:spPr>
          <a:xfrm>
            <a:off x="2518749"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9" name="Content Placeholder 2"/>
          <p:cNvSpPr>
            <a:spLocks noGrp="1"/>
          </p:cNvSpPr>
          <p:nvPr>
            <p:ph sz="half" idx="21"/>
          </p:nvPr>
        </p:nvSpPr>
        <p:spPr>
          <a:xfrm>
            <a:off x="3982693"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30" name="Content Placeholder 2"/>
          <p:cNvSpPr>
            <a:spLocks noGrp="1"/>
          </p:cNvSpPr>
          <p:nvPr>
            <p:ph sz="half" idx="22"/>
          </p:nvPr>
        </p:nvSpPr>
        <p:spPr>
          <a:xfrm>
            <a:off x="5446637"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31" name="Content Placeholder 2"/>
          <p:cNvSpPr>
            <a:spLocks noGrp="1"/>
          </p:cNvSpPr>
          <p:nvPr>
            <p:ph sz="half" idx="23"/>
          </p:nvPr>
        </p:nvSpPr>
        <p:spPr>
          <a:xfrm>
            <a:off x="6923697" y="3674963"/>
            <a:ext cx="1338272" cy="1735238"/>
          </a:xfrm>
          <a:prstGeom prst="rect">
            <a:avLst/>
          </a:prstGeom>
        </p:spPr>
        <p:txBody>
          <a:bodyPr/>
          <a:lstStyle>
            <a:lvl1pPr marL="0" indent="0">
              <a:buNone/>
              <a:defRPr sz="2400">
                <a:latin typeface="Century Gothic" panose="020B0502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32" name="Content Placeholder 2"/>
          <p:cNvSpPr>
            <a:spLocks noGrp="1"/>
          </p:cNvSpPr>
          <p:nvPr>
            <p:ph sz="half" idx="24"/>
          </p:nvPr>
        </p:nvSpPr>
        <p:spPr>
          <a:xfrm>
            <a:off x="2518749" y="1702861"/>
            <a:ext cx="1338272"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r>
              <a:rPr lang="en-US" smtClean="0"/>
              <a:t>Click to edit Master text styles</a:t>
            </a:r>
          </a:p>
        </p:txBody>
      </p:sp>
      <p:sp>
        <p:nvSpPr>
          <p:cNvPr id="43" name="Content Placeholder 2"/>
          <p:cNvSpPr>
            <a:spLocks noGrp="1"/>
          </p:cNvSpPr>
          <p:nvPr>
            <p:ph sz="half" idx="25"/>
          </p:nvPr>
        </p:nvSpPr>
        <p:spPr>
          <a:xfrm>
            <a:off x="3982693" y="1702861"/>
            <a:ext cx="1338272"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r>
              <a:rPr lang="en-US" smtClean="0"/>
              <a:t>Click to edit Master text styles</a:t>
            </a:r>
          </a:p>
        </p:txBody>
      </p:sp>
      <p:sp>
        <p:nvSpPr>
          <p:cNvPr id="44" name="Content Placeholder 2"/>
          <p:cNvSpPr>
            <a:spLocks noGrp="1"/>
          </p:cNvSpPr>
          <p:nvPr>
            <p:ph sz="half" idx="26"/>
          </p:nvPr>
        </p:nvSpPr>
        <p:spPr>
          <a:xfrm>
            <a:off x="1050436" y="1702861"/>
            <a:ext cx="1338272"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r>
              <a:rPr lang="en-US" smtClean="0"/>
              <a:t>Click to edit Master text styles</a:t>
            </a:r>
          </a:p>
        </p:txBody>
      </p:sp>
      <p:sp>
        <p:nvSpPr>
          <p:cNvPr id="45" name="Content Placeholder 2"/>
          <p:cNvSpPr>
            <a:spLocks noGrp="1"/>
          </p:cNvSpPr>
          <p:nvPr>
            <p:ph sz="half" idx="27"/>
          </p:nvPr>
        </p:nvSpPr>
        <p:spPr>
          <a:xfrm>
            <a:off x="5446637" y="1718363"/>
            <a:ext cx="1338272"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r>
              <a:rPr lang="en-US" smtClean="0"/>
              <a:t>Click to edit Master text styles</a:t>
            </a:r>
          </a:p>
        </p:txBody>
      </p:sp>
      <p:sp>
        <p:nvSpPr>
          <p:cNvPr id="46" name="Content Placeholder 2"/>
          <p:cNvSpPr>
            <a:spLocks noGrp="1"/>
          </p:cNvSpPr>
          <p:nvPr>
            <p:ph sz="half" idx="28"/>
          </p:nvPr>
        </p:nvSpPr>
        <p:spPr>
          <a:xfrm>
            <a:off x="6923697" y="1702861"/>
            <a:ext cx="1338272" cy="378128"/>
          </a:xfrm>
          <a:prstGeom prst="rect">
            <a:avLst/>
          </a:prstGeom>
        </p:spPr>
        <p:txBody>
          <a:bodyPr/>
          <a:lstStyle>
            <a:lvl1pPr marL="0" indent="0">
              <a:buNone/>
              <a:defRPr kumimoji="0" lang="en-US" sz="2400" b="0" i="0" u="none" strike="noStrike" kern="1200" cap="none" spc="0" normalizeH="0" baseline="0" dirty="0" smtClean="0">
                <a:ln>
                  <a:noFill/>
                </a:ln>
                <a:solidFill>
                  <a:srgbClr val="B26B02"/>
                </a:solidFill>
                <a:effectLst/>
                <a:uLnTx/>
                <a:uFillTx/>
                <a:latin typeface="Century Gothic" panose="020B0502020202020204" pitchFamily="34" charset="0"/>
                <a:ea typeface="+mn-ea"/>
                <a:cs typeface="Franklin Gothic Medium"/>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456758" rtl="0" eaLnBrk="1" fontAlgn="auto" latinLnBrk="0" hangingPunct="1">
              <a:lnSpc>
                <a:spcPct val="100000"/>
              </a:lnSpc>
              <a:spcBef>
                <a:spcPts val="1200"/>
              </a:spcBef>
              <a:spcAft>
                <a:spcPts val="0"/>
              </a:spcAft>
              <a:buClrTx/>
              <a:buSzTx/>
              <a:buFont typeface="Arial"/>
              <a:buNone/>
              <a:tabLst/>
              <a:defRPr/>
            </a:pPr>
            <a:r>
              <a:rPr lang="en-US" smtClean="0"/>
              <a:t>Click to edit Master text styles</a:t>
            </a:r>
          </a:p>
        </p:txBody>
      </p:sp>
      <p:sp>
        <p:nvSpPr>
          <p:cNvPr id="48" name="Title 1"/>
          <p:cNvSpPr>
            <a:spLocks noGrp="1"/>
          </p:cNvSpPr>
          <p:nvPr>
            <p:ph type="title" hasCustomPrompt="1"/>
          </p:nvPr>
        </p:nvSpPr>
        <p:spPr>
          <a:xfrm>
            <a:off x="428633" y="457209"/>
            <a:ext cx="8286749" cy="631473"/>
          </a:xfrm>
          <a:prstGeom prst="rect">
            <a:avLst/>
          </a:prstGeom>
        </p:spPr>
        <p:txBody>
          <a:bodyPr/>
          <a:lstStyle>
            <a:lvl1pPr>
              <a:lnSpc>
                <a:spcPct val="90000"/>
              </a:lnSpc>
              <a:defRPr sz="2800" b="1">
                <a:solidFill>
                  <a:schemeClr val="tx1"/>
                </a:solidFill>
                <a:latin typeface="Century Gothic" panose="020B0502020202020204" pitchFamily="34" charset="0"/>
              </a:defRPr>
            </a:lvl1pPr>
          </a:lstStyle>
          <a:p>
            <a:r>
              <a:rPr lang="en-US" dirty="0" smtClean="0"/>
              <a:t>Click to edit master title style</a:t>
            </a:r>
            <a:endParaRPr lang="en-US" dirty="0"/>
          </a:p>
        </p:txBody>
      </p:sp>
      <p:sp>
        <p:nvSpPr>
          <p:cNvPr id="50" name="Text Placeholder 8"/>
          <p:cNvSpPr>
            <a:spLocks noGrp="1"/>
          </p:cNvSpPr>
          <p:nvPr>
            <p:ph type="body" sz="quarter" idx="13" hasCustomPrompt="1"/>
          </p:nvPr>
        </p:nvSpPr>
        <p:spPr>
          <a:xfrm>
            <a:off x="437046" y="1066800"/>
            <a:ext cx="8205787"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pic>
        <p:nvPicPr>
          <p:cNvPr id="22" name="Picture 3" descr="C:\Users\E021545\Desktop\ODOT.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325136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9144000" cy="6858000"/>
          </a:xfrm>
        </p:spPr>
        <p:txBody>
          <a:bodyPr rtlCol="0">
            <a:normAutofit/>
          </a:bodyPr>
          <a:lstStyle/>
          <a:p>
            <a:pPr lvl="0"/>
            <a:r>
              <a:rPr lang="en-US" noProof="0" smtClean="0"/>
              <a:t>Click icon to add picture</a:t>
            </a:r>
            <a:endParaRPr lang="en-US" noProof="0" dirty="0" smtClean="0"/>
          </a:p>
        </p:txBody>
      </p:sp>
      <p:sp>
        <p:nvSpPr>
          <p:cNvPr id="6" name="Text Placeholder 5"/>
          <p:cNvSpPr>
            <a:spLocks noGrp="1"/>
          </p:cNvSpPr>
          <p:nvPr>
            <p:ph type="body" sz="quarter" idx="10" hasCustomPrompt="1"/>
          </p:nvPr>
        </p:nvSpPr>
        <p:spPr>
          <a:xfrm>
            <a:off x="381000" y="990600"/>
            <a:ext cx="8382000" cy="914400"/>
          </a:xfrm>
        </p:spPr>
        <p:txBody>
          <a:bodyPr/>
          <a:lstStyle>
            <a:lvl1pPr marL="0" indent="0">
              <a:buNone/>
              <a:defRPr sz="2800" b="1" baseline="0"/>
            </a:lvl1pPr>
          </a:lstStyle>
          <a:p>
            <a:pPr lvl="0"/>
            <a:r>
              <a:rPr lang="en-US" dirty="0" smtClean="0"/>
              <a:t>Click to edit master text styles</a:t>
            </a:r>
          </a:p>
        </p:txBody>
      </p:sp>
      <p:sp>
        <p:nvSpPr>
          <p:cNvPr id="4"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14011176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hoto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4"/>
          <p:cNvSpPr>
            <a:spLocks noGrp="1"/>
          </p:cNvSpPr>
          <p:nvPr>
            <p:ph type="title" hasCustomPrompt="1"/>
          </p:nvPr>
        </p:nvSpPr>
        <p:spPr>
          <a:xfrm>
            <a:off x="457200" y="460683"/>
            <a:ext cx="8229600" cy="320040"/>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13" name="Content Placeholder 2"/>
          <p:cNvSpPr>
            <a:spLocks noGrp="1"/>
          </p:cNvSpPr>
          <p:nvPr>
            <p:ph idx="1"/>
          </p:nvPr>
        </p:nvSpPr>
        <p:spPr>
          <a:xfrm>
            <a:off x="626910" y="1428664"/>
            <a:ext cx="2308762" cy="2816186"/>
          </a:xfrm>
          <a:prstGeom prst="round2DiagRect">
            <a:avLst/>
          </a:prstGeom>
          <a:noFill/>
          <a:ln>
            <a:noFill/>
          </a:ln>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lang="en-US" sz="1400" b="1" kern="1200" cap="all">
                <a:solidFill>
                  <a:schemeClr val="accent4"/>
                </a:solidFill>
                <a:latin typeface="Century Gothic" panose="020B0502020202020204" pitchFamily="34" charset="0"/>
                <a:ea typeface="+mn-ea"/>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mtClean="0"/>
              <a:t>Click to edit Master text styles</a:t>
            </a:r>
          </a:p>
        </p:txBody>
      </p:sp>
      <p:sp>
        <p:nvSpPr>
          <p:cNvPr id="14" name="Picture Placeholder 14"/>
          <p:cNvSpPr>
            <a:spLocks noGrp="1"/>
          </p:cNvSpPr>
          <p:nvPr>
            <p:ph type="pic" sz="quarter" idx="15" hasCustomPrompt="1"/>
          </p:nvPr>
        </p:nvSpPr>
        <p:spPr>
          <a:xfrm>
            <a:off x="0" y="4974662"/>
            <a:ext cx="9144000" cy="1883338"/>
          </a:xfrm>
          <a:prstGeom prst="rect">
            <a:avLst/>
          </a:prstGeom>
        </p:spPr>
        <p:txBody>
          <a:bodyPr/>
          <a:lstStyle>
            <a:lvl1pPr>
              <a:defRPr/>
            </a:lvl1pPr>
          </a:lstStyle>
          <a:p>
            <a:r>
              <a:rPr lang="en-US" dirty="0" smtClean="0"/>
              <a:t>photo</a:t>
            </a:r>
            <a:endParaRPr lang="en-US" dirty="0"/>
          </a:p>
        </p:txBody>
      </p:sp>
      <p:sp>
        <p:nvSpPr>
          <p:cNvPr id="9" name="Content Placeholder 2"/>
          <p:cNvSpPr>
            <a:spLocks noGrp="1"/>
          </p:cNvSpPr>
          <p:nvPr>
            <p:ph idx="16" hasCustomPrompt="1"/>
          </p:nvPr>
        </p:nvSpPr>
        <p:spPr>
          <a:xfrm>
            <a:off x="3536953" y="1650610"/>
            <a:ext cx="4897435" cy="1510502"/>
          </a:xfrm>
          <a:prstGeom prst="rect">
            <a:avLst/>
          </a:prstGeom>
        </p:spPr>
        <p:txBody>
          <a:bodyPr vert="horz" lIns="0" tIns="0" rIns="0" bIns="0" rtlCol="0">
            <a:noAutofit/>
          </a:bodyPr>
          <a:lstStyle>
            <a:lvl1pPr marL="0" marR="0" indent="0" algn="l" defTabSz="456758" rtl="0" eaLnBrk="1" fontAlgn="auto" latinLnBrk="0" hangingPunct="1">
              <a:lnSpc>
                <a:spcPct val="100000"/>
              </a:lnSpc>
              <a:spcBef>
                <a:spcPct val="20000"/>
              </a:spcBef>
              <a:spcAft>
                <a:spcPts val="0"/>
              </a:spcAft>
              <a:buClrTx/>
              <a:buSzTx/>
              <a:buFont typeface="Arial"/>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vl2pPr marL="0" indent="0" algn="l" defTabSz="456758" rtl="0" eaLnBrk="1" latinLnBrk="0" hangingPunct="1">
              <a:spcBef>
                <a:spcPct val="20000"/>
              </a:spcBef>
              <a:buFont typeface="Arial"/>
              <a:buNone/>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2pPr>
            <a:lvl3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3pPr>
            <a:lvl4pPr marL="228600" indent="-228600" algn="l" defTabSz="456758" rtl="0" eaLnBrk="1" latinLnBrk="0" hangingPunct="1">
              <a:spcBef>
                <a:spcPct val="20000"/>
              </a:spcBef>
              <a:buFont typeface="Arial"/>
              <a:buChar char="•"/>
              <a:defRPr lang="en-US" sz="1400" kern="1200" dirty="0" smtClean="0">
                <a:solidFill>
                  <a:schemeClr val="tx1">
                    <a:lumMod val="75000"/>
                    <a:lumOff val="25000"/>
                  </a:schemeClr>
                </a:solidFill>
                <a:latin typeface="Century Gothic" panose="020B0502020202020204" pitchFamily="34" charset="0"/>
                <a:ea typeface="+mn-ea"/>
                <a:cs typeface="Century Gothic" panose="020B0502020202020204" pitchFamily="34" charset="0"/>
              </a:defRPr>
            </a:lvl4pPr>
            <a:lvl5pPr marL="228600" indent="-228600" algn="l" defTabSz="456758" rtl="0" eaLnBrk="1" latinLnBrk="0" hangingPunct="1">
              <a:spcBef>
                <a:spcPct val="20000"/>
              </a:spcBef>
              <a:buFont typeface="Arial"/>
              <a:buChar char="•"/>
              <a:defRPr lang="en-US" sz="1400" kern="1200" dirty="0">
                <a:solidFill>
                  <a:schemeClr val="tx1">
                    <a:lumMod val="75000"/>
                    <a:lumOff val="25000"/>
                  </a:schemeClr>
                </a:solidFill>
                <a:latin typeface="Century Gothic" panose="020B0502020202020204" pitchFamily="34" charset="0"/>
                <a:ea typeface="+mn-ea"/>
                <a:cs typeface="Century Gothic" panose="020B0502020202020204" pitchFamily="34" charset="0"/>
              </a:defRPr>
            </a:lvl5pPr>
          </a:lstStyle>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5F5F5F"/>
                </a:solidFill>
                <a:latin typeface="Georgia"/>
                <a:cs typeface="Georgia"/>
              </a:rPr>
              <a:t>“</a:t>
            </a:r>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1600" dirty="0" smtClean="0"/>
              <a:t>Insert quote here</a:t>
            </a:r>
          </a:p>
          <a:p>
            <a:pPr marL="0" marR="0" lvl="0" indent="0" algn="l" defTabSz="456758" rtl="0" eaLnBrk="1" fontAlgn="auto" latinLnBrk="0" hangingPunct="1">
              <a:lnSpc>
                <a:spcPct val="100000"/>
              </a:lnSpc>
              <a:spcBef>
                <a:spcPct val="20000"/>
              </a:spcBef>
              <a:spcAft>
                <a:spcPts val="0"/>
              </a:spcAft>
              <a:buClrTx/>
              <a:buSzTx/>
              <a:buFont typeface="Arial"/>
              <a:buNone/>
              <a:tabLst/>
              <a:defRPr/>
            </a:pPr>
            <a:endParaRPr lang="en-US" sz="1600" dirty="0" smtClean="0"/>
          </a:p>
          <a:p>
            <a:pPr marL="0" marR="0" lvl="0" indent="0" algn="l" defTabSz="456758" rtl="0" eaLnBrk="1" fontAlgn="auto" latinLnBrk="0" hangingPunct="1">
              <a:lnSpc>
                <a:spcPct val="100000"/>
              </a:lnSpc>
              <a:spcBef>
                <a:spcPct val="20000"/>
              </a:spcBef>
              <a:spcAft>
                <a:spcPts val="0"/>
              </a:spcAft>
              <a:buClrTx/>
              <a:buSzTx/>
              <a:buFont typeface="Arial"/>
              <a:buNone/>
              <a:tabLst/>
              <a:defRPr/>
            </a:pPr>
            <a:r>
              <a:rPr lang="en-US" sz="3600" dirty="0" smtClean="0">
                <a:solidFill>
                  <a:srgbClr val="5F5F5F"/>
                </a:solidFill>
                <a:latin typeface="Georgia"/>
                <a:cs typeface="Georgia"/>
              </a:rPr>
              <a:t>										”</a:t>
            </a:r>
          </a:p>
        </p:txBody>
      </p:sp>
    </p:spTree>
    <p:extLst>
      <p:ext uri="{BB962C8B-B14F-4D97-AF65-F5344CB8AC3E}">
        <p14:creationId xmlns:p14="http://schemas.microsoft.com/office/powerpoint/2010/main" xmlns="" val="1442953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and stat coll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22" name="Picture Placeholder 13"/>
          <p:cNvSpPr>
            <a:spLocks noGrp="1"/>
          </p:cNvSpPr>
          <p:nvPr>
            <p:ph type="pic" sz="quarter" idx="13" hasCustomPrompt="1"/>
          </p:nvPr>
        </p:nvSpPr>
        <p:spPr>
          <a:xfrm>
            <a:off x="1201313" y="989544"/>
            <a:ext cx="1459802" cy="1629834"/>
          </a:xfrm>
          <a:prstGeom prst="rect">
            <a:avLst/>
          </a:prstGeom>
          <a:ln w="28575">
            <a:noFill/>
          </a:ln>
        </p:spPr>
        <p:txBody>
          <a:bodyPr/>
          <a:lstStyle>
            <a:lvl1pPr marL="0" indent="0">
              <a:buNone/>
              <a:defRPr>
                <a:solidFill>
                  <a:schemeClr val="tx1"/>
                </a:solidFill>
              </a:defRPr>
            </a:lvl1pPr>
          </a:lstStyle>
          <a:p>
            <a:r>
              <a:rPr lang="en-US" dirty="0" smtClean="0"/>
              <a:t>picture</a:t>
            </a:r>
            <a:endParaRPr lang="en-US" dirty="0"/>
          </a:p>
        </p:txBody>
      </p:sp>
      <p:sp>
        <p:nvSpPr>
          <p:cNvPr id="21" name="Slide Number Placeholder 5"/>
          <p:cNvSpPr txBox="1">
            <a:spLocks/>
          </p:cNvSpPr>
          <p:nvPr userDrawn="1"/>
        </p:nvSpPr>
        <p:spPr>
          <a:xfrm>
            <a:off x="8665403" y="6094939"/>
            <a:ext cx="478597" cy="365125"/>
          </a:xfrm>
          <a:prstGeom prst="rect">
            <a:avLst/>
          </a:prstGeom>
        </p:spPr>
        <p:txBody>
          <a:bodyPr vert="horz" lIns="0" tIns="0" rIns="0" bIns="0" rtlCol="0" anchor="b"/>
          <a:lstStyle>
            <a:defPPr>
              <a:defRPr lang="en-US"/>
            </a:defPPr>
            <a:lvl1pPr algn="ctr" rtl="0" fontAlgn="base">
              <a:spcBef>
                <a:spcPct val="0"/>
              </a:spcBef>
              <a:spcAft>
                <a:spcPct val="0"/>
              </a:spcAft>
              <a:defRPr lang="en-US" sz="700" kern="1200" smtClean="0">
                <a:solidFill>
                  <a:prstClr val="black">
                    <a:tint val="75000"/>
                  </a:prstClr>
                </a:solidFill>
                <a:latin typeface="Franklin Gothic Book"/>
                <a:ea typeface="+mn-ea"/>
                <a:cs typeface="Franklin Gothic Book"/>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456758"/>
            <a:fld id="{F3C03C5D-6A7C-2442-8685-B16D7D0DC519}" type="slidenum">
              <a:rPr lang="en-US" smtClean="0"/>
              <a:pPr defTabSz="456758"/>
              <a:t>‹#›</a:t>
            </a:fld>
            <a:endParaRPr lang="en-US" dirty="0"/>
          </a:p>
        </p:txBody>
      </p:sp>
      <p:sp>
        <p:nvSpPr>
          <p:cNvPr id="23" name="Picture Placeholder 13"/>
          <p:cNvSpPr>
            <a:spLocks noGrp="1"/>
          </p:cNvSpPr>
          <p:nvPr>
            <p:ph type="pic" sz="quarter" idx="14" hasCustomPrompt="1"/>
          </p:nvPr>
        </p:nvSpPr>
        <p:spPr>
          <a:xfrm>
            <a:off x="1201313" y="2691345"/>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4" name="Picture Placeholder 13"/>
          <p:cNvSpPr>
            <a:spLocks noGrp="1"/>
          </p:cNvSpPr>
          <p:nvPr>
            <p:ph type="pic" sz="quarter" idx="15" hasCustomPrompt="1"/>
          </p:nvPr>
        </p:nvSpPr>
        <p:spPr>
          <a:xfrm>
            <a:off x="6491353" y="999072"/>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5" name="Picture Placeholder 13"/>
          <p:cNvSpPr>
            <a:spLocks noGrp="1"/>
          </p:cNvSpPr>
          <p:nvPr>
            <p:ph type="pic" sz="quarter" idx="16" hasCustomPrompt="1"/>
          </p:nvPr>
        </p:nvSpPr>
        <p:spPr>
          <a:xfrm>
            <a:off x="6491353" y="2696639"/>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6" name="Picture Placeholder 13"/>
          <p:cNvSpPr>
            <a:spLocks noGrp="1"/>
          </p:cNvSpPr>
          <p:nvPr>
            <p:ph type="pic" sz="quarter" idx="17" hasCustomPrompt="1"/>
          </p:nvPr>
        </p:nvSpPr>
        <p:spPr>
          <a:xfrm>
            <a:off x="1201313" y="4390159"/>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27" name="Picture Placeholder 13"/>
          <p:cNvSpPr>
            <a:spLocks noGrp="1"/>
          </p:cNvSpPr>
          <p:nvPr>
            <p:ph type="pic" sz="quarter" idx="18" hasCustomPrompt="1"/>
          </p:nvPr>
        </p:nvSpPr>
        <p:spPr>
          <a:xfrm>
            <a:off x="6491353" y="4387850"/>
            <a:ext cx="1459802" cy="1629834"/>
          </a:xfrm>
          <a:prstGeom prst="rect">
            <a:avLst/>
          </a:prstGeom>
          <a:ln w="28575">
            <a:noFill/>
          </a:ln>
        </p:spPr>
        <p:txBody>
          <a:bodyPr/>
          <a:lstStyle>
            <a:lvl1pPr marL="0" indent="0">
              <a:buNone/>
              <a:defRPr>
                <a:solidFill>
                  <a:schemeClr val="bg1"/>
                </a:solidFill>
              </a:defRPr>
            </a:lvl1pPr>
          </a:lstStyle>
          <a:p>
            <a:r>
              <a:rPr lang="en-US" dirty="0" smtClean="0"/>
              <a:t>INSERT PICTURE</a:t>
            </a:r>
            <a:endParaRPr lang="en-US" dirty="0"/>
          </a:p>
        </p:txBody>
      </p:sp>
      <p:sp>
        <p:nvSpPr>
          <p:cNvPr id="11" name="Content Placeholder 2"/>
          <p:cNvSpPr>
            <a:spLocks noGrp="1"/>
          </p:cNvSpPr>
          <p:nvPr>
            <p:ph idx="19" hasCustomPrompt="1"/>
          </p:nvPr>
        </p:nvSpPr>
        <p:spPr>
          <a:xfrm>
            <a:off x="2723790" y="999072"/>
            <a:ext cx="3704890" cy="5018612"/>
          </a:xfrm>
          <a:prstGeom prst="rect">
            <a:avLst/>
          </a:prstGeom>
          <a:solidFill>
            <a:schemeClr val="bg1">
              <a:lumMod val="85000"/>
            </a:schemeClr>
          </a:solidFill>
        </p:spPr>
        <p:txBody>
          <a:bodyPr/>
          <a:lstStyle>
            <a:lvl1pPr marL="0" indent="0">
              <a:buNone/>
              <a:defRPr sz="2400">
                <a:latin typeface="Arial" panose="020B0604020202020204" pitchFamily="34" charset="0"/>
                <a:cs typeface="Arial" panose="020B0604020202020204" pitchFamily="34" charset="0"/>
              </a:defRPr>
            </a:lvl1pPr>
          </a:lstStyle>
          <a:p>
            <a:pPr>
              <a:defRPr/>
            </a:pPr>
            <a:r>
              <a:rPr lang="en-US" dirty="0" smtClean="0"/>
              <a:t>photo/text/object</a:t>
            </a:r>
          </a:p>
        </p:txBody>
      </p:sp>
      <p:pic>
        <p:nvPicPr>
          <p:cNvPr id="12" name="Picture 3" descr="C:\Users\E021545\Desktop\ODOT.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55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Full Screen Image with White Text">
    <p:bg>
      <p:bgPr>
        <a:solidFill>
          <a:schemeClr val="tx2">
            <a:lumMod val="75000"/>
          </a:schemeClr>
        </a:solidFill>
        <a:effectLst/>
      </p:bgPr>
    </p:bg>
    <p:spTree>
      <p:nvGrpSpPr>
        <p:cNvPr id="1" name=""/>
        <p:cNvGrpSpPr/>
        <p:nvPr/>
      </p:nvGrpSpPr>
      <p:grpSpPr>
        <a:xfrm>
          <a:off x="0" y="0"/>
          <a:ext cx="0" cy="0"/>
          <a:chOff x="0" y="0"/>
          <a:chExt cx="0" cy="0"/>
        </a:xfrm>
      </p:grpSpPr>
      <p:sp>
        <p:nvSpPr>
          <p:cNvPr id="10" name="Picture Placeholder 14"/>
          <p:cNvSpPr>
            <a:spLocks noGrp="1"/>
          </p:cNvSpPr>
          <p:nvPr>
            <p:ph type="pic" sz="quarter" idx="14"/>
          </p:nvPr>
        </p:nvSpPr>
        <p:spPr>
          <a:xfrm>
            <a:off x="0" y="0"/>
            <a:ext cx="9144000" cy="6858000"/>
          </a:xfrm>
          <a:prstGeom prst="rect">
            <a:avLst/>
          </a:prstGeom>
          <a:solidFill>
            <a:schemeClr val="tx2"/>
          </a:solidFill>
          <a:ln>
            <a:noFill/>
          </a:ln>
        </p:spPr>
        <p:txBody>
          <a:bodyPr/>
          <a:lstStyle>
            <a:lvl1pPr marL="0" indent="0">
              <a:buNone/>
              <a:defRPr>
                <a:solidFill>
                  <a:schemeClr val="bg1"/>
                </a:solidFill>
              </a:defRPr>
            </a:lvl1pPr>
          </a:lstStyle>
          <a:p>
            <a:r>
              <a:rPr lang="en-US" smtClean="0"/>
              <a:t>Click icon to add picture</a:t>
            </a:r>
            <a:endParaRPr lang="en-US" dirty="0"/>
          </a:p>
        </p:txBody>
      </p:sp>
      <p:sp>
        <p:nvSpPr>
          <p:cNvPr id="11" name="Title 1"/>
          <p:cNvSpPr>
            <a:spLocks noGrp="1"/>
          </p:cNvSpPr>
          <p:nvPr>
            <p:ph type="title" hasCustomPrompt="1"/>
          </p:nvPr>
        </p:nvSpPr>
        <p:spPr>
          <a:xfrm>
            <a:off x="431800" y="4893647"/>
            <a:ext cx="8432800" cy="1502920"/>
          </a:xfrm>
          <a:prstGeom prst="rect">
            <a:avLst/>
          </a:prstGeom>
        </p:spPr>
        <p:txBody>
          <a:bodyPr vert="horz" lIns="0" tIns="0" rIns="0" bIns="0" rtlCol="0" anchor="b">
            <a:noAutofit/>
          </a:bodyPr>
          <a:lstStyle>
            <a:lvl1pPr algn="l" defTabSz="456758" rtl="0" eaLnBrk="1" latinLnBrk="0" hangingPunct="1">
              <a:lnSpc>
                <a:spcPct val="90000"/>
              </a:lnSpc>
              <a:spcBef>
                <a:spcPct val="0"/>
              </a:spcBef>
              <a:buNone/>
              <a:defRPr lang="en-US" sz="2800" b="0" kern="1200" dirty="0">
                <a:solidFill>
                  <a:schemeClr val="bg1"/>
                </a:solidFill>
                <a:effectLst/>
                <a:latin typeface="Century Gothic" panose="020B0502020202020204" pitchFamily="34" charset="0"/>
                <a:ea typeface="+mj-ea"/>
                <a:cs typeface="Century Gothic" panose="020B0502020202020204" pitchFamily="34" charset="0"/>
              </a:defRPr>
            </a:lvl1pPr>
          </a:lstStyle>
          <a:p>
            <a:pPr marL="0" marR="0" lvl="0" indent="0" algn="ctr" defTabSz="456758"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3" name="TextBox 12"/>
          <p:cNvSpPr txBox="1"/>
          <p:nvPr userDrawn="1"/>
        </p:nvSpPr>
        <p:spPr>
          <a:xfrm>
            <a:off x="-4025900" y="3425391"/>
            <a:ext cx="3487548" cy="2308324"/>
          </a:xfrm>
          <a:prstGeom prst="rect">
            <a:avLst/>
          </a:prstGeom>
          <a:noFill/>
        </p:spPr>
        <p:txBody>
          <a:bodyPr wrap="square" rtlCol="0">
            <a:spAutoFit/>
          </a:bodyPr>
          <a:lstStyle/>
          <a:p>
            <a:pPr algn="r"/>
            <a:r>
              <a:rPr lang="en-US" sz="4800" dirty="0" smtClean="0">
                <a:solidFill>
                  <a:srgbClr val="FFFFFF"/>
                </a:solidFill>
                <a:latin typeface="Franklin Gothic Medium"/>
                <a:cs typeface="Franklin Gothic Medium"/>
              </a:rPr>
              <a:t>Slide</a:t>
            </a:r>
            <a:r>
              <a:rPr lang="en-US" sz="4800" baseline="0" dirty="0" smtClean="0">
                <a:solidFill>
                  <a:srgbClr val="FFFFFF"/>
                </a:solidFill>
                <a:latin typeface="Franklin Gothic Medium"/>
                <a:cs typeface="Franklin Gothic Medium"/>
              </a:rPr>
              <a:t> divider with </a:t>
            </a:r>
          </a:p>
          <a:p>
            <a:pPr algn="r"/>
            <a:r>
              <a:rPr lang="en-US" sz="4800" baseline="0" dirty="0" smtClean="0">
                <a:solidFill>
                  <a:srgbClr val="FFFFFF"/>
                </a:solidFill>
                <a:latin typeface="Franklin Gothic Medium"/>
                <a:cs typeface="Franklin Gothic Medium"/>
              </a:rPr>
              <a:t>white text</a:t>
            </a:r>
          </a:p>
        </p:txBody>
      </p:sp>
      <p:sp>
        <p:nvSpPr>
          <p:cNvPr id="14" name="TextBox 13"/>
          <p:cNvSpPr txBox="1"/>
          <p:nvPr userDrawn="1"/>
        </p:nvSpPr>
        <p:spPr>
          <a:xfrm>
            <a:off x="-6290849" y="6442502"/>
            <a:ext cx="5714398" cy="415498"/>
          </a:xfrm>
          <a:prstGeom prst="rect">
            <a:avLst/>
          </a:prstGeom>
          <a:noFill/>
        </p:spPr>
        <p:txBody>
          <a:bodyPr wrap="square" rtlCol="0">
            <a:spAutoFit/>
          </a:bodyPr>
          <a:lstStyle/>
          <a:p>
            <a:pPr algn="r"/>
            <a:r>
              <a:rPr lang="en-US" sz="2100" dirty="0" smtClean="0">
                <a:solidFill>
                  <a:srgbClr val="FFFFFF"/>
                </a:solidFill>
                <a:latin typeface="Franklin Gothic Medium"/>
                <a:cs typeface="Franklin Gothic Medium"/>
              </a:rPr>
              <a:t>Image Size : 10 </a:t>
            </a:r>
            <a:r>
              <a:rPr lang="en-US" sz="2100" dirty="0" err="1" smtClean="0">
                <a:solidFill>
                  <a:srgbClr val="FFFFFF"/>
                </a:solidFill>
                <a:latin typeface="Franklin Gothic Medium"/>
                <a:cs typeface="Franklin Gothic Medium"/>
              </a:rPr>
              <a:t>x</a:t>
            </a:r>
            <a:r>
              <a:rPr lang="en-US" sz="2100" dirty="0" smtClean="0">
                <a:solidFill>
                  <a:srgbClr val="FFFFFF"/>
                </a:solidFill>
                <a:latin typeface="Franklin Gothic Medium"/>
                <a:cs typeface="Franklin Gothic Medium"/>
              </a:rPr>
              <a:t> 7.5</a:t>
            </a:r>
            <a:endParaRPr lang="en-US" sz="2100" dirty="0">
              <a:solidFill>
                <a:srgbClr val="FFFFFF"/>
              </a:solidFill>
              <a:latin typeface="Franklin Gothic Medium"/>
              <a:cs typeface="Franklin Gothic Medium"/>
            </a:endParaRP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13431424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Century Gothic" panose="020B0502020202020204" pitchFamily="34" charset="0"/>
              </a:defRPr>
            </a:lvl1pPr>
            <a:lvl2pPr>
              <a:defRPr sz="2400" baseline="0">
                <a:latin typeface="Century Gothic" panose="020B0502020202020204" pitchFamily="34" charset="0"/>
              </a:defRPr>
            </a:lvl2pPr>
            <a:lvl3pPr>
              <a:defRPr sz="2400">
                <a:latin typeface="Century Gothic" panose="020B0502020202020204"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0" hasCustomPrompt="1"/>
          </p:nvPr>
        </p:nvSpPr>
        <p:spPr>
          <a:xfrm>
            <a:off x="457200" y="762000"/>
            <a:ext cx="7315200" cy="457200"/>
          </a:xfrm>
        </p:spPr>
        <p:txBody>
          <a:bodyPr>
            <a:noAutofit/>
          </a:bodyPr>
          <a:lstStyle>
            <a:lvl1pPr marL="0" indent="0">
              <a:buNone/>
              <a:defRPr sz="2400" baseline="0"/>
            </a:lvl1pPr>
          </a:lstStyle>
          <a:p>
            <a:pPr lvl="0"/>
            <a:r>
              <a:rPr lang="en-US" dirty="0" smtClean="0"/>
              <a:t>Click to edit master text styles</a:t>
            </a:r>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31471693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7"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4"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234024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atin typeface="Century Gothic" panose="020B0502020202020204" pitchFamily="34" charset="0"/>
              </a:defRPr>
            </a:lvl1pPr>
            <a:lvl2pPr>
              <a:defRPr sz="2400">
                <a:latin typeface="Century Gothic" panose="020B0502020202020204" pitchFamily="34" charset="0"/>
              </a:defRPr>
            </a:lvl2pPr>
            <a:lvl3pPr>
              <a:defRPr sz="2400">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9" name="Text Placeholder 10"/>
          <p:cNvSpPr>
            <a:spLocks noGrp="1"/>
          </p:cNvSpPr>
          <p:nvPr>
            <p:ph type="body" sz="quarter" idx="13"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
        <p:nvSpPr>
          <p:cNvPr id="6"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29044436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sp>
        <p:nvSpPr>
          <p:cNvPr id="5" name="Rectangle 4"/>
          <p:cNvSpPr/>
          <p:nvPr userDrawn="1"/>
        </p:nvSpPr>
        <p:spPr>
          <a:xfrm>
            <a:off x="0" y="1752600"/>
            <a:ext cx="9144000" cy="3581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0"/>
          </p:nvPr>
        </p:nvSpPr>
        <p:spPr>
          <a:xfrm>
            <a:off x="5867400" y="1905000"/>
            <a:ext cx="3048000" cy="533400"/>
          </a:xfrm>
        </p:spPr>
        <p:txBody>
          <a:bodyPr/>
          <a:lstStyle>
            <a:lvl1pPr marL="0" indent="0">
              <a:buNone/>
              <a:defRPr sz="2800" b="1">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5867400" y="2438400"/>
            <a:ext cx="3048000" cy="2819400"/>
          </a:xfrm>
        </p:spPr>
        <p:txBody>
          <a:bodyPr>
            <a:normAutofit/>
          </a:bodyPr>
          <a:lstStyle>
            <a:lvl1pPr marL="0" indent="0">
              <a:buNone/>
              <a:defRPr sz="2400">
                <a:solidFill>
                  <a:schemeClr val="bg1"/>
                </a:solidFill>
              </a:defRPr>
            </a:lvl1pPr>
          </a:lstStyle>
          <a:p>
            <a:pPr lvl="0"/>
            <a:r>
              <a:rPr lang="en-US" smtClean="0"/>
              <a:t>Click to edit Master text styles</a:t>
            </a:r>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8615508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p:spPr>
        <p:txBody>
          <a:bodyPr>
            <a:normAutofit/>
          </a:bodyPr>
          <a:lstStyle>
            <a:lvl1pPr algn="l">
              <a:defRPr sz="29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0" baseline="0"/>
            </a:lvl1pPr>
          </a:lstStyle>
          <a:p>
            <a:pPr lvl="0"/>
            <a:r>
              <a:rPr lang="en-US" dirty="0" smtClean="0"/>
              <a:t>CLICK TO EDIT MASTER TEXT STYLES</a:t>
            </a:r>
          </a:p>
        </p:txBody>
      </p:sp>
      <p:sp>
        <p:nvSpPr>
          <p:cNvPr id="5" name="Text Placeholder 4"/>
          <p:cNvSpPr>
            <a:spLocks noGrp="1"/>
          </p:cNvSpPr>
          <p:nvPr>
            <p:ph type="body" sz="quarter" idx="11"/>
          </p:nvPr>
        </p:nvSpPr>
        <p:spPr>
          <a:xfrm>
            <a:off x="3505200" y="2438400"/>
            <a:ext cx="5105400" cy="2743200"/>
          </a:xfrm>
        </p:spPr>
        <p:txBody>
          <a:bodyPr/>
          <a:lstStyle>
            <a:lvl1pPr>
              <a:defRPr sz="2200" b="0"/>
            </a:lvl1pPr>
            <a:lvl2pPr>
              <a:defRPr sz="2000" b="0" baseline="0">
                <a:latin typeface="Century Gothic" panose="020B0502020202020204" pitchFamily="34" charset="0"/>
              </a:defRPr>
            </a:lvl2pPr>
            <a:lvl3pPr>
              <a:defRPr sz="2000" b="0">
                <a:latin typeface="Century Gothic" panose="020B0502020202020204"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6"/>
          <p:cNvSpPr>
            <a:spLocks noGrp="1"/>
          </p:cNvSpPr>
          <p:nvPr>
            <p:ph sz="quarter" idx="12"/>
          </p:nvPr>
        </p:nvSpPr>
        <p:spPr>
          <a:xfrm>
            <a:off x="457200" y="2438400"/>
            <a:ext cx="3048000" cy="2743200"/>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xmlns="" val="1800647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3949" tIns="31974" rIns="63949" bIns="31974" rtlCol="0" anchor="ctr"/>
          <a:lstStyle/>
          <a:p>
            <a:pPr algn="ctr" defTabSz="456758" fontAlgn="auto">
              <a:spcBef>
                <a:spcPts val="0"/>
              </a:spcBef>
              <a:spcAft>
                <a:spcPts val="0"/>
              </a:spcAft>
            </a:pPr>
            <a:endParaRPr lang="en-US" dirty="0">
              <a:solidFill>
                <a:prstClr val="white"/>
              </a:solidFill>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ctrTitle" hasCustomPrompt="1"/>
          </p:nvPr>
        </p:nvSpPr>
        <p:spPr>
          <a:xfrm>
            <a:off x="5943600" y="1828800"/>
            <a:ext cx="3067050" cy="435285"/>
          </a:xfrm>
          <a:prstGeom prst="rect">
            <a:avLst/>
          </a:prstGeom>
        </p:spPr>
        <p:txBody>
          <a:bodyPr>
            <a:noAutofit/>
          </a:bodyPr>
          <a:lstStyle>
            <a:lvl1pPr>
              <a:defRPr sz="2800" b="1">
                <a:solidFill>
                  <a:schemeClr val="bg1"/>
                </a:solidFill>
                <a:latin typeface="Century Gothic" panose="020B0502020202020204" pitchFamily="34" charset="0"/>
              </a:defRPr>
            </a:lvl1pPr>
          </a:lstStyle>
          <a:p>
            <a:pPr algn="l"/>
            <a:r>
              <a:rPr lang="en-US" dirty="0" smtClean="0"/>
              <a:t>Agenda</a:t>
            </a:r>
            <a:endParaRPr lang="en-US" dirty="0"/>
          </a:p>
        </p:txBody>
      </p:sp>
      <p:sp>
        <p:nvSpPr>
          <p:cNvPr id="6" name="Subtitle 2"/>
          <p:cNvSpPr>
            <a:spLocks noGrp="1"/>
          </p:cNvSpPr>
          <p:nvPr>
            <p:ph type="subTitle" idx="1" hasCustomPrompt="1"/>
          </p:nvPr>
        </p:nvSpPr>
        <p:spPr>
          <a:xfrm>
            <a:off x="5943600" y="2306417"/>
            <a:ext cx="3067050" cy="416279"/>
          </a:xfrm>
          <a:prstGeom prst="rect">
            <a:avLst/>
          </a:prstGeom>
        </p:spPr>
        <p:txBody>
          <a:bodyPr/>
          <a:lstStyle>
            <a:lvl1pPr>
              <a:defRPr sz="2400">
                <a:solidFill>
                  <a:schemeClr val="bg1"/>
                </a:solidFill>
                <a:latin typeface="Century Gothic" panose="020B0502020202020204" pitchFamily="34" charset="0"/>
              </a:defRPr>
            </a:lvl1pPr>
          </a:lstStyle>
          <a:p>
            <a:pPr>
              <a:spcAft>
                <a:spcPts val="420"/>
              </a:spcAft>
            </a:pPr>
            <a:r>
              <a:rPr lang="en-US" dirty="0" smtClean="0"/>
              <a:t>Title for part one</a:t>
            </a:r>
          </a:p>
          <a:p>
            <a:pPr>
              <a:spcAft>
                <a:spcPts val="420"/>
              </a:spcAft>
            </a:pPr>
            <a:r>
              <a:rPr lang="en-US" dirty="0" smtClean="0"/>
              <a:t>Title for part two</a:t>
            </a:r>
          </a:p>
          <a:p>
            <a:pPr>
              <a:spcAft>
                <a:spcPts val="420"/>
              </a:spcAft>
            </a:pPr>
            <a:r>
              <a:rPr lang="en-US" dirty="0" smtClean="0"/>
              <a:t>Title for part three</a:t>
            </a:r>
          </a:p>
        </p:txBody>
      </p:sp>
    </p:spTree>
    <p:extLst>
      <p:ext uri="{BB962C8B-B14F-4D97-AF65-F5344CB8AC3E}">
        <p14:creationId xmlns:p14="http://schemas.microsoft.com/office/powerpoint/2010/main" xmlns="" val="2470735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9144000" cy="2743200"/>
          </a:xfrm>
        </p:spPr>
        <p:txBody>
          <a:bodyPr/>
          <a:lstStyle/>
          <a:p>
            <a:r>
              <a:rPr lang="en-US" smtClean="0"/>
              <a:t>Click icon to add picture</a:t>
            </a:r>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5" name="Title 1"/>
          <p:cNvSpPr>
            <a:spLocks noGrp="1"/>
          </p:cNvSpPr>
          <p:nvPr>
            <p:ph type="title" hasCustomPrompt="1"/>
          </p:nvPr>
        </p:nvSpPr>
        <p:spPr>
          <a:xfrm>
            <a:off x="914401" y="2971800"/>
            <a:ext cx="8077200" cy="329219"/>
          </a:xfrm>
          <a:prstGeom prst="rect">
            <a:avLst/>
          </a:prstGeom>
        </p:spPr>
        <p:txBody>
          <a:bodyPr/>
          <a:lstStyle>
            <a:lvl1pPr>
              <a:defRPr sz="2800" b="1" baseline="0">
                <a:solidFill>
                  <a:schemeClr val="tx1"/>
                </a:solidFill>
                <a:latin typeface="Century Gothic" panose="020B0502020202020204" pitchFamily="34" charset="0"/>
              </a:defRPr>
            </a:lvl1pPr>
          </a:lstStyle>
          <a:p>
            <a:r>
              <a:rPr lang="en-US" dirty="0" smtClean="0"/>
              <a:t>Click to add title</a:t>
            </a:r>
            <a:endParaRPr lang="en-US" dirty="0"/>
          </a:p>
        </p:txBody>
      </p:sp>
      <p:sp>
        <p:nvSpPr>
          <p:cNvPr id="6" name="Text Placeholder 8"/>
          <p:cNvSpPr>
            <a:spLocks noGrp="1"/>
          </p:cNvSpPr>
          <p:nvPr>
            <p:ph type="body" sz="quarter" idx="13" hasCustomPrompt="1"/>
          </p:nvPr>
        </p:nvSpPr>
        <p:spPr>
          <a:xfrm>
            <a:off x="914400" y="3350369"/>
            <a:ext cx="7998285" cy="376237"/>
          </a:xfrm>
          <a:prstGeom prst="rect">
            <a:avLst/>
          </a:prstGeom>
        </p:spPr>
        <p:txBody>
          <a:bodyPr/>
          <a:lstStyle>
            <a:lvl1pPr marL="0" marR="0" indent="0" algn="l" defTabSz="456758" rtl="0" eaLnBrk="1" fontAlgn="auto" latinLnBrk="0" hangingPunct="1">
              <a:lnSpc>
                <a:spcPct val="100000"/>
              </a:lnSpc>
              <a:spcBef>
                <a:spcPct val="0"/>
              </a:spcBef>
              <a:spcAft>
                <a:spcPts val="0"/>
              </a:spcAft>
              <a:buClrTx/>
              <a:buSzTx/>
              <a:buFontTx/>
              <a:buNone/>
              <a:tabLst/>
              <a:defRPr kumimoji="0" lang="en-US" sz="2400" b="0" i="0" u="none" strike="noStrike" kern="1200" cap="none" spc="0" normalizeH="0" baseline="0" noProof="0">
                <a:ln>
                  <a:noFill/>
                </a:ln>
                <a:solidFill>
                  <a:schemeClr val="tx1"/>
                </a:solidFill>
                <a:effectLst/>
                <a:uLnTx/>
                <a:uFillTx/>
                <a:latin typeface="Century Gothic" panose="020B0502020202020204" pitchFamily="34" charset="0"/>
                <a:cs typeface="Century Gothic" panose="020B0502020202020204" pitchFamily="34" charset="0"/>
              </a:defRPr>
            </a:lvl1pPr>
          </a:lstStyle>
          <a:p>
            <a:pPr lvl="0"/>
            <a:r>
              <a:rPr lang="en-US" dirty="0" smtClean="0"/>
              <a:t>If necessary, enter secondary title </a:t>
            </a:r>
          </a:p>
        </p:txBody>
      </p:sp>
    </p:spTree>
    <p:extLst>
      <p:ext uri="{BB962C8B-B14F-4D97-AF65-F5344CB8AC3E}">
        <p14:creationId xmlns:p14="http://schemas.microsoft.com/office/powerpoint/2010/main" xmlns="" val="14152064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nel photo on left, title and conten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4114800"/>
            <a:ext cx="9144000" cy="2743200"/>
          </a:xfrm>
        </p:spPr>
        <p:txBody>
          <a:bodyPr/>
          <a:lstStyle/>
          <a:p>
            <a:r>
              <a:rPr lang="en-US" smtClean="0"/>
              <a:t>Click icon to add picture</a:t>
            </a:r>
            <a:endParaRPr lang="en-US"/>
          </a:p>
        </p:txBody>
      </p:sp>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7" name="Title 1"/>
          <p:cNvSpPr>
            <a:spLocks noGrp="1"/>
          </p:cNvSpPr>
          <p:nvPr>
            <p:ph type="title" hasCustomPrompt="1"/>
          </p:nvPr>
        </p:nvSpPr>
        <p:spPr>
          <a:xfrm>
            <a:off x="457200" y="274638"/>
            <a:ext cx="8229600" cy="563562"/>
          </a:xfrm>
        </p:spPr>
        <p:txBody>
          <a:bodyPr>
            <a:noAutofit/>
          </a:bodyPr>
          <a:lstStyle>
            <a:lvl1pPr algn="l">
              <a:defRPr sz="2800" b="1">
                <a:effectLst/>
              </a:defRPr>
            </a:lvl1pPr>
          </a:lstStyle>
          <a:p>
            <a:r>
              <a:rPr lang="en-US" dirty="0" smtClean="0"/>
              <a:t>Click to edit master title style</a:t>
            </a:r>
            <a:endParaRPr lang="en-US" dirty="0"/>
          </a:p>
        </p:txBody>
      </p:sp>
      <p:sp>
        <p:nvSpPr>
          <p:cNvPr id="9" name="Text Placeholder 10"/>
          <p:cNvSpPr>
            <a:spLocks noGrp="1"/>
          </p:cNvSpPr>
          <p:nvPr>
            <p:ph type="body" sz="quarter" idx="16" hasCustomPrompt="1"/>
          </p:nvPr>
        </p:nvSpPr>
        <p:spPr>
          <a:xfrm>
            <a:off x="457200" y="762000"/>
            <a:ext cx="8229600" cy="457200"/>
          </a:xfrm>
        </p:spPr>
        <p:txBody>
          <a:bodyPr>
            <a:noAutofit/>
          </a:bodyPr>
          <a:lstStyle>
            <a:lvl1pPr marL="0" indent="0">
              <a:buNone/>
              <a:defRPr sz="2400" baseline="0"/>
            </a:lvl1pPr>
          </a:lstStyle>
          <a:p>
            <a:pPr lvl="0"/>
            <a:r>
              <a:rPr lang="en-US" dirty="0" smtClean="0"/>
              <a:t>Click to edit master text styles</a:t>
            </a:r>
          </a:p>
        </p:txBody>
      </p:sp>
    </p:spTree>
    <p:extLst>
      <p:ext uri="{BB962C8B-B14F-4D97-AF65-F5344CB8AC3E}">
        <p14:creationId xmlns:p14="http://schemas.microsoft.com/office/powerpoint/2010/main" xmlns="" val="1872631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objec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a:t>
            </a:fld>
            <a:endParaRPr lang="en-US" dirty="0">
              <a:solidFill>
                <a:prstClr val="black">
                  <a:tint val="75000"/>
                </a:prstClr>
              </a:solidFill>
            </a:endParaRPr>
          </a:p>
        </p:txBody>
      </p:sp>
      <p:sp>
        <p:nvSpPr>
          <p:cNvPr id="9" name="Content Placeholder 2"/>
          <p:cNvSpPr>
            <a:spLocks noGrp="1"/>
          </p:cNvSpPr>
          <p:nvPr>
            <p:ph idx="13" hasCustomPrompt="1"/>
          </p:nvPr>
        </p:nvSpPr>
        <p:spPr>
          <a:xfrm>
            <a:off x="4648201" y="3657600"/>
            <a:ext cx="3909868" cy="2291066"/>
          </a:xfrm>
          <a:prstGeom prst="rect">
            <a:avLst/>
          </a:prstGeom>
          <a:solidFill>
            <a:schemeClr val="tx2"/>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smtClean="0"/>
              <a:t>photo/text/object</a:t>
            </a:r>
          </a:p>
        </p:txBody>
      </p:sp>
      <p:sp>
        <p:nvSpPr>
          <p:cNvPr id="10" name="Content Placeholder 2"/>
          <p:cNvSpPr>
            <a:spLocks noGrp="1"/>
          </p:cNvSpPr>
          <p:nvPr>
            <p:ph idx="14" hasCustomPrompt="1"/>
          </p:nvPr>
        </p:nvSpPr>
        <p:spPr>
          <a:xfrm>
            <a:off x="594887" y="3657600"/>
            <a:ext cx="3891099" cy="2291066"/>
          </a:xfrm>
          <a:prstGeom prst="rect">
            <a:avLst/>
          </a:prstGeom>
          <a:solidFill>
            <a:srgbClr val="C19859"/>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a:defRPr/>
            </a:pPr>
            <a:r>
              <a:rPr lang="en-US" dirty="0" smtClean="0"/>
              <a:t>photo/text/object</a:t>
            </a:r>
          </a:p>
        </p:txBody>
      </p:sp>
      <p:sp>
        <p:nvSpPr>
          <p:cNvPr id="8" name="Title 1"/>
          <p:cNvSpPr>
            <a:spLocks noGrp="1"/>
          </p:cNvSpPr>
          <p:nvPr>
            <p:ph type="title" hasCustomPrompt="1"/>
          </p:nvPr>
        </p:nvSpPr>
        <p:spPr>
          <a:xfrm>
            <a:off x="428633" y="457209"/>
            <a:ext cx="8286749" cy="631473"/>
          </a:xfrm>
          <a:prstGeom prst="rect">
            <a:avLst/>
          </a:prstGeom>
        </p:spPr>
        <p:txBody>
          <a:bodyPr/>
          <a:lstStyle>
            <a:lvl1pPr>
              <a:lnSpc>
                <a:spcPct val="90000"/>
              </a:lnSpc>
              <a:defRPr lang="en-US" dirty="0"/>
            </a:lvl1pPr>
          </a:lstStyle>
          <a:p>
            <a:r>
              <a:rPr lang="en-US" dirty="0" smtClean="0"/>
              <a:t>Click to edit master title style</a:t>
            </a:r>
            <a:endParaRPr lang="en-US" dirty="0"/>
          </a:p>
        </p:txBody>
      </p:sp>
      <p:pic>
        <p:nvPicPr>
          <p:cNvPr id="11" name="Picture 3" descr="C:\Users\E021545\Desktop\ODOT.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icture Placeholder 13"/>
          <p:cNvSpPr>
            <a:spLocks noGrp="1"/>
          </p:cNvSpPr>
          <p:nvPr>
            <p:ph type="pic" sz="quarter" idx="15"/>
          </p:nvPr>
        </p:nvSpPr>
        <p:spPr>
          <a:xfrm>
            <a:off x="594887" y="1143000"/>
            <a:ext cx="3886200" cy="2362200"/>
          </a:xfrm>
        </p:spPr>
        <p:txBody>
          <a:bodyPr/>
          <a:lstStyle/>
          <a:p>
            <a:r>
              <a:rPr lang="en-US" smtClean="0"/>
              <a:t>Click icon to add picture</a:t>
            </a:r>
            <a:endParaRPr lang="en-US"/>
          </a:p>
        </p:txBody>
      </p:sp>
      <p:sp>
        <p:nvSpPr>
          <p:cNvPr id="15" name="Picture Placeholder 13"/>
          <p:cNvSpPr>
            <a:spLocks noGrp="1"/>
          </p:cNvSpPr>
          <p:nvPr>
            <p:ph type="pic" sz="quarter" idx="16"/>
          </p:nvPr>
        </p:nvSpPr>
        <p:spPr>
          <a:xfrm>
            <a:off x="4648200" y="1143000"/>
            <a:ext cx="3909869" cy="2362200"/>
          </a:xfrm>
        </p:spPr>
        <p:txBody>
          <a:bodyPr/>
          <a:lstStyle/>
          <a:p>
            <a:r>
              <a:rPr lang="en-US" smtClean="0"/>
              <a:t>Click icon to add picture</a:t>
            </a:r>
            <a:endParaRPr lang="en-US"/>
          </a:p>
        </p:txBody>
      </p:sp>
    </p:spTree>
    <p:extLst>
      <p:ext uri="{BB962C8B-B14F-4D97-AF65-F5344CB8AC3E}">
        <p14:creationId xmlns:p14="http://schemas.microsoft.com/office/powerpoint/2010/main" xmlns="" val="16105835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0" y="5867400"/>
            <a:ext cx="11430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hasCustomPrompt="1"/>
          </p:nvPr>
        </p:nvSpPr>
        <p:spPr>
          <a:xfrm>
            <a:off x="722313" y="4406900"/>
            <a:ext cx="7772400" cy="1362075"/>
          </a:xfrm>
        </p:spPr>
        <p:txBody>
          <a:bodyPr anchor="t">
            <a:noAutofit/>
          </a:bodyPr>
          <a:lstStyle>
            <a:lvl1pPr algn="l">
              <a:defRPr sz="3600"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653559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6096000" y="2286000"/>
            <a:ext cx="26670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 name="Rectangle 5"/>
          <p:cNvSpPr/>
          <p:nvPr userDrawn="1"/>
        </p:nvSpPr>
        <p:spPr>
          <a:xfrm>
            <a:off x="3200400" y="2286000"/>
            <a:ext cx="26670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381000" y="2286000"/>
            <a:ext cx="2667000" cy="236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quarter" idx="15" hasCustomPrompt="1"/>
          </p:nvPr>
        </p:nvSpPr>
        <p:spPr>
          <a:xfrm>
            <a:off x="457200" y="2362200"/>
            <a:ext cx="25146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3"/>
          <p:cNvSpPr>
            <a:spLocks noGrp="1"/>
          </p:cNvSpPr>
          <p:nvPr>
            <p:ph type="body" sz="quarter" idx="16" hasCustomPrompt="1"/>
          </p:nvPr>
        </p:nvSpPr>
        <p:spPr>
          <a:xfrm>
            <a:off x="3276600" y="2362200"/>
            <a:ext cx="2514600" cy="2209800"/>
          </a:xfrm>
        </p:spPr>
        <p:txBody>
          <a:bodyPr/>
          <a:lstStyle>
            <a:lvl1pPr marL="0" indent="0" algn="ctr">
              <a:buNone/>
              <a:defRPr lang="en-US" sz="2400" kern="1200" baseline="0" dirty="0" smtClean="0">
                <a:solidFill>
                  <a:schemeClr val="bg1"/>
                </a:solidFill>
                <a:latin typeface="Arial" panose="020B0604020202020204" pitchFamily="34" charset="0"/>
                <a:ea typeface="Verdana" pitchFamily="34" charset="0"/>
                <a:cs typeface="Arial" panose="020B0604020202020204" pitchFamily="34" charset="0"/>
              </a:defRPr>
            </a:lvl1pPr>
          </a:lstStyle>
          <a:p>
            <a:pPr marL="0" lvl="0" indent="0" algn="ctr" rtl="0" eaLnBrk="0" fontAlgn="base" hangingPunct="0">
              <a:spcBef>
                <a:spcPct val="20000"/>
              </a:spcBef>
              <a:spcAft>
                <a:spcPct val="0"/>
              </a:spcAft>
              <a:buFont typeface="Arial" panose="020B0604020202020204" pitchFamily="34" charset="0"/>
              <a:buNone/>
            </a:pPr>
            <a:r>
              <a:rPr lang="en-US" dirty="0" smtClean="0"/>
              <a:t>Click to edit master text styles</a:t>
            </a:r>
          </a:p>
        </p:txBody>
      </p:sp>
      <p:sp>
        <p:nvSpPr>
          <p:cNvPr id="12" name="Text Placeholder 3"/>
          <p:cNvSpPr>
            <a:spLocks noGrp="1"/>
          </p:cNvSpPr>
          <p:nvPr>
            <p:ph type="body" sz="quarter" idx="17" hasCustomPrompt="1"/>
          </p:nvPr>
        </p:nvSpPr>
        <p:spPr>
          <a:xfrm>
            <a:off x="6172200" y="2362200"/>
            <a:ext cx="2514600" cy="2209800"/>
          </a:xfrm>
        </p:spPr>
        <p:txBody>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8"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extLst>
      <p:ext uri="{BB962C8B-B14F-4D97-AF65-F5344CB8AC3E}">
        <p14:creationId xmlns:p14="http://schemas.microsoft.com/office/powerpoint/2010/main" xmlns="" val="2592463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Picture Placeholder 4"/>
          <p:cNvSpPr>
            <a:spLocks noGrp="1"/>
          </p:cNvSpPr>
          <p:nvPr>
            <p:ph type="pic" sz="quarter" idx="20"/>
          </p:nvPr>
        </p:nvSpPr>
        <p:spPr>
          <a:xfrm>
            <a:off x="6172200" y="1600200"/>
            <a:ext cx="2514600" cy="2438400"/>
          </a:xfrm>
        </p:spPr>
        <p:txBody>
          <a:bodyPr/>
          <a:lstStyle/>
          <a:p>
            <a:r>
              <a:rPr lang="en-US" smtClean="0"/>
              <a:t>Click icon to add picture</a:t>
            </a:r>
            <a:endParaRPr lang="en-US"/>
          </a:p>
        </p:txBody>
      </p:sp>
      <p:sp>
        <p:nvSpPr>
          <p:cNvPr id="5" name="Picture Placeholder 4"/>
          <p:cNvSpPr>
            <a:spLocks noGrp="1"/>
          </p:cNvSpPr>
          <p:nvPr>
            <p:ph type="pic" sz="quarter" idx="18"/>
          </p:nvPr>
        </p:nvSpPr>
        <p:spPr>
          <a:xfrm>
            <a:off x="457200" y="1600200"/>
            <a:ext cx="2514600" cy="2438400"/>
          </a:xfrm>
        </p:spPr>
        <p:txBody>
          <a:bodyPr/>
          <a:lstStyle/>
          <a:p>
            <a:r>
              <a:rPr lang="en-US" smtClean="0"/>
              <a:t>Click icon to add picture</a:t>
            </a:r>
            <a:endParaRPr lang="en-US"/>
          </a:p>
        </p:txBody>
      </p:sp>
      <p:sp>
        <p:nvSpPr>
          <p:cNvPr id="2" name="Title 1"/>
          <p:cNvSpPr>
            <a:spLocks noGrp="1"/>
          </p:cNvSpPr>
          <p:nvPr>
            <p:ph type="title" hasCustomPrompt="1"/>
          </p:nvPr>
        </p:nvSpPr>
        <p:spPr>
          <a:xfrm>
            <a:off x="457200" y="274638"/>
            <a:ext cx="8229600" cy="563562"/>
          </a:xfrm>
        </p:spPr>
        <p:txBody>
          <a:bodyPr>
            <a:normAutofit/>
          </a:bodyPr>
          <a:lstStyle>
            <a:lvl1pPr algn="l">
              <a:defRPr sz="2800" b="1">
                <a:effectLst/>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457200" y="762000"/>
            <a:ext cx="8229600" cy="457200"/>
          </a:xfrm>
        </p:spPr>
        <p:txBody>
          <a:bodyPr>
            <a:noAutofit/>
          </a:bodyPr>
          <a:lstStyle>
            <a:lvl1pPr marL="0" indent="0">
              <a:buNone/>
              <a:defRPr sz="2400" b="0" baseline="0"/>
            </a:lvl1pPr>
          </a:lstStyle>
          <a:p>
            <a:pPr lvl="0"/>
            <a:r>
              <a:rPr lang="en-US" dirty="0" smtClean="0"/>
              <a:t>Click to edit master text styles</a:t>
            </a:r>
          </a:p>
        </p:txBody>
      </p:sp>
      <p:sp>
        <p:nvSpPr>
          <p:cNvPr id="4" name="Text Placeholder 3"/>
          <p:cNvSpPr>
            <a:spLocks noGrp="1"/>
          </p:cNvSpPr>
          <p:nvPr>
            <p:ph type="body" sz="quarter" idx="15"/>
          </p:nvPr>
        </p:nvSpPr>
        <p:spPr>
          <a:xfrm>
            <a:off x="457200" y="4038600"/>
            <a:ext cx="2514600" cy="1752600"/>
          </a:xfrm>
        </p:spPr>
        <p:txBody>
          <a:bodyPr/>
          <a:lstStyle>
            <a:lvl1pPr marL="0" indent="0">
              <a:buNone/>
              <a:defRPr sz="2400"/>
            </a:lvl1pPr>
          </a:lstStyle>
          <a:p>
            <a:pPr lvl="0"/>
            <a:r>
              <a:rPr lang="en-US" smtClean="0"/>
              <a:t>Click to edit Master text styles</a:t>
            </a:r>
          </a:p>
        </p:txBody>
      </p:sp>
      <p:sp>
        <p:nvSpPr>
          <p:cNvPr id="10" name="Text Placeholder 3"/>
          <p:cNvSpPr>
            <a:spLocks noGrp="1"/>
          </p:cNvSpPr>
          <p:nvPr>
            <p:ph type="body" sz="quarter" idx="16"/>
          </p:nvPr>
        </p:nvSpPr>
        <p:spPr>
          <a:xfrm>
            <a:off x="3352800" y="4038600"/>
            <a:ext cx="2514600" cy="1752600"/>
          </a:xfrm>
        </p:spPr>
        <p:txBody>
          <a:bodyPr/>
          <a:lstStyle>
            <a:lvl1pPr marL="0" indent="0">
              <a:buNone/>
              <a:defRPr sz="2400"/>
            </a:lvl1pPr>
          </a:lstStyle>
          <a:p>
            <a:pPr lvl="0"/>
            <a:r>
              <a:rPr lang="en-US" smtClean="0"/>
              <a:t>Click to edit Master text styles</a:t>
            </a:r>
          </a:p>
        </p:txBody>
      </p:sp>
      <p:sp>
        <p:nvSpPr>
          <p:cNvPr id="12" name="Text Placeholder 3"/>
          <p:cNvSpPr>
            <a:spLocks noGrp="1"/>
          </p:cNvSpPr>
          <p:nvPr>
            <p:ph type="body" sz="quarter" idx="17"/>
          </p:nvPr>
        </p:nvSpPr>
        <p:spPr>
          <a:xfrm>
            <a:off x="6172200" y="4038600"/>
            <a:ext cx="2514600" cy="1752600"/>
          </a:xfrm>
        </p:spPr>
        <p:txBody>
          <a:bodyPr/>
          <a:lstStyle>
            <a:lvl1pPr marL="0" indent="0">
              <a:buNone/>
              <a:defRPr sz="2400"/>
            </a:lvl1pPr>
          </a:lstStyle>
          <a:p>
            <a:pPr lvl="0"/>
            <a:r>
              <a:rPr lang="en-US" smtClean="0"/>
              <a:t>Click to edit Master text styles</a:t>
            </a:r>
          </a:p>
        </p:txBody>
      </p:sp>
      <p:sp>
        <p:nvSpPr>
          <p:cNvPr id="1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
        <p:nvSpPr>
          <p:cNvPr id="14" name="Picture Placeholder 4"/>
          <p:cNvSpPr>
            <a:spLocks noGrp="1"/>
          </p:cNvSpPr>
          <p:nvPr>
            <p:ph type="pic" sz="quarter" idx="19"/>
          </p:nvPr>
        </p:nvSpPr>
        <p:spPr>
          <a:xfrm>
            <a:off x="3352800" y="1600200"/>
            <a:ext cx="2514600" cy="2438400"/>
          </a:xfrm>
        </p:spPr>
        <p:txBody>
          <a:bodyPr/>
          <a:lstStyle/>
          <a:p>
            <a:r>
              <a:rPr lang="en-US" smtClean="0"/>
              <a:t>Click icon to add picture</a:t>
            </a:r>
            <a:endParaRPr lang="en-US" dirty="0"/>
          </a:p>
        </p:txBody>
      </p:sp>
    </p:spTree>
    <p:extLst>
      <p:ext uri="{BB962C8B-B14F-4D97-AF65-F5344CB8AC3E}">
        <p14:creationId xmlns:p14="http://schemas.microsoft.com/office/powerpoint/2010/main" xmlns="" val="31562096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Avoid second level bullets.</a:t>
            </a:r>
          </a:p>
          <a:p>
            <a:pPr lvl="1"/>
            <a:r>
              <a:rPr lang="en-US" dirty="0" smtClean="0"/>
              <a:t>Move to the notes instead.</a:t>
            </a:r>
          </a:p>
        </p:txBody>
      </p:sp>
      <p:pic>
        <p:nvPicPr>
          <p:cNvPr id="2052" name="Picture 3" descr="C:\Users\E021545\Desktop\ODOT.pn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0" y="6092825"/>
            <a:ext cx="92710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0D792-C0AE-4E50-A4F2-E451F87C23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967" r:id="rId3"/>
    <p:sldLayoutId id="2147483968" r:id="rId4"/>
    <p:sldLayoutId id="2147483969" r:id="rId5"/>
    <p:sldLayoutId id="2147483964" r:id="rId6"/>
    <p:sldLayoutId id="2147483863" r:id="rId7"/>
    <p:sldLayoutId id="2147483864" r:id="rId8"/>
    <p:sldLayoutId id="2147483857" r:id="rId9"/>
    <p:sldLayoutId id="2147483865" r:id="rId10"/>
    <p:sldLayoutId id="2147483962" r:id="rId11"/>
    <p:sldLayoutId id="2147483965" r:id="rId12"/>
    <p:sldLayoutId id="2147483859" r:id="rId13"/>
    <p:sldLayoutId id="2147483963" r:id="rId14"/>
    <p:sldLayoutId id="2147483966" r:id="rId15"/>
    <p:sldLayoutId id="2147483960" r:id="rId16"/>
    <p:sldLayoutId id="2147483854" r:id="rId17"/>
    <p:sldLayoutId id="2147483855" r:id="rId18"/>
    <p:sldLayoutId id="2147483858" r:id="rId19"/>
    <p:sldLayoutId id="2147483970" r:id="rId20"/>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1" fontAlgn="base" hangingPunct="1">
        <a:spcBef>
          <a:spcPct val="0"/>
        </a:spcBef>
        <a:spcAft>
          <a:spcPct val="0"/>
        </a:spcAft>
        <a:defRPr sz="3200" b="1" i="1">
          <a:solidFill>
            <a:schemeClr val="tx1"/>
          </a:solidFill>
          <a:latin typeface="Georgia" pitchFamily="18" charset="0"/>
        </a:defRPr>
      </a:lvl2pPr>
      <a:lvl3pPr algn="ctr" rtl="0" eaLnBrk="1" fontAlgn="base" hangingPunct="1">
        <a:spcBef>
          <a:spcPct val="0"/>
        </a:spcBef>
        <a:spcAft>
          <a:spcPct val="0"/>
        </a:spcAft>
        <a:defRPr sz="3200" b="1" i="1">
          <a:solidFill>
            <a:schemeClr val="tx1"/>
          </a:solidFill>
          <a:latin typeface="Georgia" pitchFamily="18" charset="0"/>
        </a:defRPr>
      </a:lvl3pPr>
      <a:lvl4pPr algn="ctr" rtl="0" eaLnBrk="1" fontAlgn="base" hangingPunct="1">
        <a:spcBef>
          <a:spcPct val="0"/>
        </a:spcBef>
        <a:spcAft>
          <a:spcPct val="0"/>
        </a:spcAft>
        <a:defRPr sz="3200" b="1" i="1">
          <a:solidFill>
            <a:schemeClr val="tx1"/>
          </a:solidFill>
          <a:latin typeface="Georgia" pitchFamily="18" charset="0"/>
        </a:defRPr>
      </a:lvl4pPr>
      <a:lvl5pPr algn="ctr" rtl="0" eaLnBrk="1" fontAlgn="base" hangingPunct="1">
        <a:spcBef>
          <a:spcPct val="0"/>
        </a:spcBef>
        <a:spcAft>
          <a:spcPct val="0"/>
        </a:spcAft>
        <a:defRPr sz="3200" b="1" i="1">
          <a:solidFill>
            <a:schemeClr val="tx1"/>
          </a:solidFill>
          <a:latin typeface="Georgia" pitchFamily="18" charset="0"/>
        </a:defRPr>
      </a:lvl5pPr>
      <a:lvl6pPr marL="457200" algn="ctr" rtl="0" eaLnBrk="1" fontAlgn="base" hangingPunct="1">
        <a:spcBef>
          <a:spcPct val="0"/>
        </a:spcBef>
        <a:spcAft>
          <a:spcPct val="0"/>
        </a:spcAft>
        <a:defRPr sz="3200" b="1" i="1">
          <a:solidFill>
            <a:schemeClr val="tx1"/>
          </a:solidFill>
          <a:latin typeface="Georgia" pitchFamily="18" charset="0"/>
        </a:defRPr>
      </a:lvl6pPr>
      <a:lvl7pPr marL="914400" algn="ctr" rtl="0" eaLnBrk="1" fontAlgn="base" hangingPunct="1">
        <a:spcBef>
          <a:spcPct val="0"/>
        </a:spcBef>
        <a:spcAft>
          <a:spcPct val="0"/>
        </a:spcAft>
        <a:defRPr sz="3200" b="1" i="1">
          <a:solidFill>
            <a:schemeClr val="tx1"/>
          </a:solidFill>
          <a:latin typeface="Georgia" pitchFamily="18" charset="0"/>
        </a:defRPr>
      </a:lvl7pPr>
      <a:lvl8pPr marL="1371600" algn="ctr" rtl="0" eaLnBrk="1" fontAlgn="base" hangingPunct="1">
        <a:spcBef>
          <a:spcPct val="0"/>
        </a:spcBef>
        <a:spcAft>
          <a:spcPct val="0"/>
        </a:spcAft>
        <a:defRPr sz="3200" b="1" i="1">
          <a:solidFill>
            <a:schemeClr val="tx1"/>
          </a:solidFill>
          <a:latin typeface="Georgia" pitchFamily="18" charset="0"/>
        </a:defRPr>
      </a:lvl8pPr>
      <a:lvl9pPr marL="1828800" algn="ctr" rtl="0" eaLnBrk="1" fontAlgn="base" hangingPunct="1">
        <a:spcBef>
          <a:spcPct val="0"/>
        </a:spcBef>
        <a:spcAft>
          <a:spcPct val="0"/>
        </a:spcAft>
        <a:defRPr sz="3200" b="1" i="1">
          <a:solidFill>
            <a:schemeClr val="tx1"/>
          </a:solidFill>
          <a:latin typeface="Georgia"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lang="en-US" sz="2400" kern="1200" dirty="0">
          <a:solidFill>
            <a:schemeClr val="tx1"/>
          </a:solidFill>
          <a:latin typeface="Century Gothic" panose="020B0502020202020204"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Arial" panose="020B0604020202020204" pitchFamily="34" charset="0"/>
        <a:buChar char="–"/>
        <a:defRPr lang="en-US" sz="2400" kern="1200" dirty="0">
          <a:solidFill>
            <a:schemeClr val="tx1"/>
          </a:solidFill>
          <a:latin typeface="Century Gothic" panose="020B0502020202020204"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Arial" panose="020B0604020202020204" pitchFamily="34" charset="0"/>
        <a:buChar char="»"/>
        <a:defRPr lang="en-US" sz="28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oregon.gov/ODOT/TD/TP_RES/Pages/ODOT-Library.aspx"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workzonesafety.org/" TargetMode="External"/><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hyperlink" Target="http://guides.libraryconnectivity.org/HiddenTreasures"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mailto:Laura.e.wilt@odot.state.or.us"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Oregon Department of Transportation Library</a:t>
            </a:r>
            <a:endParaRPr lang="en-US" sz="4000" dirty="0"/>
          </a:p>
        </p:txBody>
      </p:sp>
      <p:sp>
        <p:nvSpPr>
          <p:cNvPr id="3" name="Subtitle 2"/>
          <p:cNvSpPr>
            <a:spLocks noGrp="1"/>
          </p:cNvSpPr>
          <p:nvPr>
            <p:ph type="subTitle" idx="1"/>
          </p:nvPr>
        </p:nvSpPr>
        <p:spPr>
          <a:xfrm>
            <a:off x="3886200" y="3886200"/>
            <a:ext cx="4876800" cy="1371600"/>
          </a:xfrm>
        </p:spPr>
        <p:txBody>
          <a:bodyPr/>
          <a:lstStyle/>
          <a:p>
            <a:r>
              <a:rPr lang="en-US" sz="2400" i="1" dirty="0" smtClean="0"/>
              <a:t>Lessons of the Barlow Road</a:t>
            </a:r>
            <a:endParaRPr lang="en-US" sz="2400" i="1" dirty="0"/>
          </a:p>
        </p:txBody>
      </p:sp>
      <p:sp>
        <p:nvSpPr>
          <p:cNvPr id="9" name="Content Placeholder 8"/>
          <p:cNvSpPr>
            <a:spLocks noGrp="1"/>
          </p:cNvSpPr>
          <p:nvPr>
            <p:ph idx="11"/>
          </p:nvPr>
        </p:nvSpPr>
        <p:spPr/>
        <p:txBody>
          <a:bodyPr/>
          <a:lstStyle/>
          <a:p>
            <a:pPr>
              <a:defRPr/>
            </a:pPr>
            <a:r>
              <a:rPr lang="en-US" sz="1400" dirty="0" smtClean="0"/>
              <a:t>Oregon Library Association Annual Conference</a:t>
            </a:r>
          </a:p>
          <a:p>
            <a:pPr>
              <a:defRPr/>
            </a:pPr>
            <a:r>
              <a:rPr lang="en-US" sz="1400" dirty="0" smtClean="0"/>
              <a:t>Presented </a:t>
            </a:r>
            <a:r>
              <a:rPr lang="en-US" sz="1400" dirty="0"/>
              <a:t>by</a:t>
            </a:r>
            <a:r>
              <a:rPr lang="en-US" sz="1400" dirty="0" smtClean="0"/>
              <a:t>: </a:t>
            </a:r>
            <a:endParaRPr lang="en-US" sz="1400" dirty="0"/>
          </a:p>
          <a:p>
            <a:pPr>
              <a:defRPr/>
            </a:pPr>
            <a:r>
              <a:rPr lang="en-US" sz="1400" dirty="0" smtClean="0"/>
              <a:t>Laura Wilt, Librarian</a:t>
            </a:r>
            <a:endParaRPr lang="en-US" sz="1400" dirty="0"/>
          </a:p>
          <a:p>
            <a:pPr>
              <a:defRPr/>
            </a:pPr>
            <a:r>
              <a:rPr lang="en-US" sz="1400" dirty="0" smtClean="0"/>
              <a:t>ODOT Library</a:t>
            </a:r>
            <a:endParaRPr lang="en-US" sz="1400" dirty="0"/>
          </a:p>
          <a:p>
            <a:pPr>
              <a:defRPr/>
            </a:pPr>
            <a:r>
              <a:rPr lang="en-US" sz="1400" dirty="0" smtClean="0"/>
              <a:t>April 21, 2017</a:t>
            </a:r>
            <a:endParaRPr lang="en-US" sz="1400" dirty="0"/>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tretch>
            <a:fillRect/>
          </a:stretch>
        </p:blipFill>
        <p:spPr>
          <a:xfrm>
            <a:off x="0" y="2057400"/>
            <a:ext cx="3657600" cy="2971800"/>
          </a:xfrm>
        </p:spPr>
      </p:pic>
      <p:sp>
        <p:nvSpPr>
          <p:cNvPr id="4" name="TextBox 3"/>
          <p:cNvSpPr txBox="1"/>
          <p:nvPr/>
        </p:nvSpPr>
        <p:spPr>
          <a:xfrm>
            <a:off x="1905000" y="5105400"/>
            <a:ext cx="1752600" cy="261610"/>
          </a:xfrm>
          <a:prstGeom prst="rect">
            <a:avLst/>
          </a:prstGeom>
          <a:noFill/>
        </p:spPr>
        <p:txBody>
          <a:bodyPr wrap="square" rtlCol="0">
            <a:spAutoFit/>
          </a:bodyPr>
          <a:lstStyle/>
          <a:p>
            <a:r>
              <a:rPr lang="en-US" sz="1100" dirty="0" smtClean="0">
                <a:solidFill>
                  <a:schemeClr val="bg1"/>
                </a:solidFill>
                <a:latin typeface="Century Gothic" panose="020B0502020202020204" pitchFamily="34" charset="0"/>
              </a:rPr>
              <a:t>Photo: Travel Oregon</a:t>
            </a:r>
            <a:endParaRPr lang="en-US" sz="11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4230322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6"/>
          </p:nvPr>
        </p:nvSpPr>
        <p:spPr>
          <a:xfrm>
            <a:off x="685801" y="457200"/>
            <a:ext cx="7748588" cy="4267200"/>
          </a:xfrm>
        </p:spPr>
        <p:txBody>
          <a:bodyPr/>
          <a:lstStyle/>
          <a:p>
            <a:r>
              <a:rPr lang="en-US" sz="2800" b="1" dirty="0" smtClean="0">
                <a:cs typeface="Arial" panose="020B0604020202020204" pitchFamily="34" charset="0"/>
              </a:rPr>
              <a:t>The ODOT Library offers resources for researching:</a:t>
            </a:r>
          </a:p>
          <a:p>
            <a:pPr marL="457200" indent="-457200">
              <a:buFont typeface="Arial" panose="020B0604020202020204" pitchFamily="34" charset="0"/>
              <a:buChar char="•"/>
            </a:pPr>
            <a:r>
              <a:rPr lang="en-US" sz="2800" dirty="0" smtClean="0">
                <a:cs typeface="Arial" panose="020B0604020202020204" pitchFamily="34" charset="0"/>
              </a:rPr>
              <a:t>Agency information and history</a:t>
            </a:r>
            <a:endParaRPr lang="en-US" sz="2800" dirty="0">
              <a:cs typeface="Arial" panose="020B0604020202020204" pitchFamily="34" charset="0"/>
            </a:endParaRPr>
          </a:p>
          <a:p>
            <a:pPr marL="457200" indent="-457200">
              <a:buFont typeface="Arial" panose="020B0604020202020204" pitchFamily="34" charset="0"/>
              <a:buChar char="•"/>
            </a:pPr>
            <a:r>
              <a:rPr lang="en-US" sz="2800" dirty="0" smtClean="0">
                <a:cs typeface="Arial" panose="020B0604020202020204" pitchFamily="34" charset="0"/>
              </a:rPr>
              <a:t>Transportation laws</a:t>
            </a:r>
          </a:p>
          <a:p>
            <a:pPr marL="457200" indent="-457200">
              <a:buFont typeface="Arial" panose="020B0604020202020204" pitchFamily="34" charset="0"/>
              <a:buChar char="•"/>
            </a:pPr>
            <a:r>
              <a:rPr lang="en-US" sz="2800" dirty="0" smtClean="0">
                <a:cs typeface="Arial" panose="020B0604020202020204" pitchFamily="34" charset="0"/>
              </a:rPr>
              <a:t>Construction / project specifications</a:t>
            </a:r>
          </a:p>
          <a:p>
            <a:pPr marL="457200" indent="-457200">
              <a:buFont typeface="Arial" panose="020B0604020202020204" pitchFamily="34" charset="0"/>
              <a:buChar char="•"/>
            </a:pPr>
            <a:r>
              <a:rPr lang="en-US" sz="2800" dirty="0" smtClean="0">
                <a:cs typeface="Arial" panose="020B0604020202020204" pitchFamily="34" charset="0"/>
              </a:rPr>
              <a:t>Transportation research</a:t>
            </a:r>
          </a:p>
          <a:p>
            <a:pPr marL="457200" indent="-457200">
              <a:buFont typeface="Arial" panose="020B0604020202020204" pitchFamily="34" charset="0"/>
              <a:buChar char="•"/>
            </a:pPr>
            <a:r>
              <a:rPr lang="en-US" sz="2800" dirty="0" smtClean="0">
                <a:cs typeface="Arial" panose="020B0604020202020204" pitchFamily="34" charset="0"/>
              </a:rPr>
              <a:t>Historical background for transportation projects </a:t>
            </a:r>
            <a:endParaRPr lang="en-US" sz="2800" dirty="0">
              <a:cs typeface="Arial" panose="020B0604020202020204" pitchFamily="34" charset="0"/>
            </a:endParaRPr>
          </a:p>
        </p:txBody>
      </p:sp>
      <p:pic>
        <p:nvPicPr>
          <p:cNvPr id="16" name="Picture Placeholder 15"/>
          <p:cNvPicPr>
            <a:picLocks noGrp="1" noChangeAspect="1"/>
          </p:cNvPicPr>
          <p:nvPr>
            <p:ph type="pic" sz="quarter" idx="15"/>
          </p:nvPr>
        </p:nvPicPr>
        <p:blipFill>
          <a:blip r:embed="rId3" cstate="print">
            <a:extLst>
              <a:ext uri="{28A0092B-C50C-407E-A947-70E740481C1C}">
                <a14:useLocalDpi xmlns:a14="http://schemas.microsoft.com/office/drawing/2010/main" xmlns="" val="0"/>
              </a:ext>
            </a:extLst>
          </a:blip>
          <a:stretch>
            <a:fillRect/>
          </a:stretch>
        </p:blipFill>
        <p:spPr>
          <a:xfrm>
            <a:off x="0" y="4495800"/>
            <a:ext cx="9144000" cy="2362200"/>
          </a:xfrm>
        </p:spPr>
      </p:pic>
    </p:spTree>
    <p:extLst>
      <p:ext uri="{BB962C8B-B14F-4D97-AF65-F5344CB8AC3E}">
        <p14:creationId xmlns:p14="http://schemas.microsoft.com/office/powerpoint/2010/main" xmlns="" val="654504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11</a:t>
            </a:fld>
            <a:endParaRPr lang="en-US" dirty="0">
              <a:solidFill>
                <a:prstClr val="black">
                  <a:tint val="75000"/>
                </a:prstClr>
              </a:solidFill>
            </a:endParaRPr>
          </a:p>
        </p:txBody>
      </p:sp>
      <p:sp>
        <p:nvSpPr>
          <p:cNvPr id="4" name="Title 3"/>
          <p:cNvSpPr>
            <a:spLocks noGrp="1"/>
          </p:cNvSpPr>
          <p:nvPr>
            <p:ph type="title"/>
          </p:nvPr>
        </p:nvSpPr>
        <p:spPr>
          <a:xfrm>
            <a:off x="457200" y="274638"/>
            <a:ext cx="8229600" cy="944562"/>
          </a:xfrm>
        </p:spPr>
        <p:txBody>
          <a:bodyPr/>
          <a:lstStyle/>
          <a:p>
            <a:r>
              <a:rPr lang="en-US" dirty="0" smtClean="0"/>
              <a:t/>
            </a:r>
            <a:br>
              <a:rPr lang="en-US" dirty="0" smtClean="0"/>
            </a:br>
            <a:r>
              <a:rPr lang="en-US" dirty="0"/>
              <a:t/>
            </a:r>
            <a:br>
              <a:rPr lang="en-US" dirty="0"/>
            </a:br>
            <a:r>
              <a:rPr lang="en-US" dirty="0" smtClean="0"/>
              <a:t/>
            </a:r>
            <a:br>
              <a:rPr lang="en-US" dirty="0" smtClean="0"/>
            </a:br>
            <a:r>
              <a:rPr lang="en-US" sz="3600" dirty="0" smtClean="0"/>
              <a:t>Collection includes:</a:t>
            </a:r>
            <a:r>
              <a:rPr lang="en-US" sz="3600" dirty="0"/>
              <a:t/>
            </a:r>
            <a:br>
              <a:rPr lang="en-US" sz="3600" dirty="0"/>
            </a:br>
            <a:r>
              <a:rPr lang="en-US" dirty="0" smtClean="0"/>
              <a:t/>
            </a:r>
            <a:br>
              <a:rPr lang="en-US" dirty="0" smtClean="0"/>
            </a:br>
            <a:r>
              <a:rPr lang="en-US" dirty="0"/>
              <a:t/>
            </a:r>
            <a:br>
              <a:rPr lang="en-US" dirty="0"/>
            </a:br>
            <a:endParaRPr lang="en-US" dirty="0"/>
          </a:p>
        </p:txBody>
      </p:sp>
      <p:pic>
        <p:nvPicPr>
          <p:cNvPr id="10" name="Picture Placeholder 9"/>
          <p:cNvPicPr>
            <a:picLocks noGrp="1" noChangeAspect="1"/>
          </p:cNvPicPr>
          <p:nvPr>
            <p:ph type="pic" sz="quarter" idx="15"/>
          </p:nvPr>
        </p:nvPicPr>
        <p:blipFill>
          <a:blip r:embed="rId3" cstate="print">
            <a:extLst>
              <a:ext uri="{28A0092B-C50C-407E-A947-70E740481C1C}">
                <a14:useLocalDpi xmlns:a14="http://schemas.microsoft.com/office/drawing/2010/main" xmlns="" val="0"/>
              </a:ext>
            </a:extLst>
          </a:blip>
          <a:stretch>
            <a:fillRect/>
          </a:stretch>
        </p:blipFill>
        <p:spPr>
          <a:xfrm>
            <a:off x="0" y="4114800"/>
            <a:ext cx="9144000" cy="2743200"/>
          </a:xfrm>
        </p:spPr>
      </p:pic>
      <p:sp>
        <p:nvSpPr>
          <p:cNvPr id="11" name="TextBox 10"/>
          <p:cNvSpPr txBox="1"/>
          <p:nvPr/>
        </p:nvSpPr>
        <p:spPr>
          <a:xfrm>
            <a:off x="550718" y="1143000"/>
            <a:ext cx="80772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entury Gothic" panose="020B0502020202020204" pitchFamily="34" charset="0"/>
              </a:rPr>
              <a:t>ODOT reports and publications, including historic Biennial Reports and statistical reports through time (traffic volume, crash data, etc.)</a:t>
            </a:r>
          </a:p>
          <a:p>
            <a:pPr marL="285750" indent="-285750">
              <a:buFont typeface="Arial" panose="020B0604020202020204" pitchFamily="34" charset="0"/>
              <a:buChar char="•"/>
            </a:pPr>
            <a:r>
              <a:rPr lang="en-US" sz="2000" dirty="0" smtClean="0">
                <a:latin typeface="Century Gothic" panose="020B0502020202020204" pitchFamily="34" charset="0"/>
              </a:rPr>
              <a:t>Transportation Research Board (TRB) publications</a:t>
            </a:r>
          </a:p>
          <a:p>
            <a:pPr marL="285750" indent="-285750">
              <a:buFont typeface="Arial" panose="020B0604020202020204" pitchFamily="34" charset="0"/>
              <a:buChar char="•"/>
            </a:pPr>
            <a:r>
              <a:rPr lang="en-US" sz="2000" dirty="0" smtClean="0">
                <a:latin typeface="Century Gothic" panose="020B0502020202020204" pitchFamily="34" charset="0"/>
              </a:rPr>
              <a:t>American Association of State Transportation and Highway Officials (AASHTO) publications</a:t>
            </a:r>
          </a:p>
          <a:p>
            <a:pPr marL="285750" indent="-285750">
              <a:buFont typeface="Arial" panose="020B0604020202020204" pitchFamily="34" charset="0"/>
              <a:buChar char="•"/>
            </a:pPr>
            <a:r>
              <a:rPr lang="en-US" sz="2000" dirty="0" smtClean="0">
                <a:latin typeface="Century Gothic" panose="020B0502020202020204" pitchFamily="34" charset="0"/>
              </a:rPr>
              <a:t>Federal Highway Administration (FHWA) publications</a:t>
            </a:r>
          </a:p>
          <a:p>
            <a:pPr marL="285750" indent="-285750">
              <a:buFont typeface="Arial" panose="020B0604020202020204" pitchFamily="34" charset="0"/>
              <a:buChar char="•"/>
            </a:pPr>
            <a:r>
              <a:rPr lang="en-US" sz="2000" dirty="0" smtClean="0">
                <a:latin typeface="Century Gothic" panose="020B0502020202020204" pitchFamily="34" charset="0"/>
              </a:rPr>
              <a:t>Other transportation and engineering-related materials</a:t>
            </a:r>
          </a:p>
          <a:p>
            <a:pPr marL="285750" indent="-285750">
              <a:buFont typeface="Arial" panose="020B0604020202020204" pitchFamily="34" charset="0"/>
              <a:buChar char="•"/>
            </a:pPr>
            <a:r>
              <a:rPr lang="en-US" sz="2000" dirty="0" smtClean="0">
                <a:latin typeface="Century Gothic" panose="020B0502020202020204" pitchFamily="34" charset="0"/>
              </a:rPr>
              <a:t>Historic photos, documents and correspondence</a:t>
            </a:r>
            <a:endParaRPr lang="en-US" sz="2000" dirty="0">
              <a:latin typeface="Century Gothic" panose="020B0502020202020204" pitchFamily="34" charset="0"/>
            </a:endParaRPr>
          </a:p>
        </p:txBody>
      </p:sp>
      <p:sp>
        <p:nvSpPr>
          <p:cNvPr id="12" name="TextBox 11"/>
          <p:cNvSpPr txBox="1"/>
          <p:nvPr/>
        </p:nvSpPr>
        <p:spPr>
          <a:xfrm>
            <a:off x="381000" y="3047999"/>
            <a:ext cx="8229600" cy="369332"/>
          </a:xfrm>
          <a:prstGeom prst="rect">
            <a:avLst/>
          </a:prstGeom>
          <a:noFill/>
        </p:spPr>
        <p:txBody>
          <a:bodyPr wrap="square" rtlCol="0">
            <a:spAutoFit/>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xmlns="" val="1534033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12</a:t>
            </a:fld>
            <a:endParaRPr lang="en-US" dirty="0">
              <a:solidFill>
                <a:prstClr val="black">
                  <a:tint val="75000"/>
                </a:prstClr>
              </a:solidFill>
            </a:endParaRPr>
          </a:p>
        </p:txBody>
      </p:sp>
      <p:sp>
        <p:nvSpPr>
          <p:cNvPr id="4" name="Title 3"/>
          <p:cNvSpPr>
            <a:spLocks noGrp="1"/>
          </p:cNvSpPr>
          <p:nvPr>
            <p:ph type="title"/>
          </p:nvPr>
        </p:nvSpPr>
        <p:spPr>
          <a:xfrm>
            <a:off x="457200" y="274638"/>
            <a:ext cx="8229600" cy="3154362"/>
          </a:xfrm>
        </p:spPr>
        <p:txBody>
          <a:bodyPr/>
          <a:lstStyle/>
          <a:p>
            <a:r>
              <a:rPr lang="en-US" sz="3600" b="0" dirty="0" smtClean="0"/>
              <a:t>Having access to historic photos and documents helps to trace the evolution of traffic safety over time, in terms of both equipment and practices</a:t>
            </a:r>
            <a:r>
              <a:rPr lang="en-US" dirty="0" smtClean="0"/>
              <a:t>.</a:t>
            </a:r>
            <a:endParaRPr lang="en-US" dirty="0"/>
          </a:p>
        </p:txBody>
      </p:sp>
      <p:pic>
        <p:nvPicPr>
          <p:cNvPr id="11" name="Picture Placeholder 10"/>
          <p:cNvPicPr>
            <a:picLocks noGrp="1" noChangeAspect="1"/>
          </p:cNvPicPr>
          <p:nvPr>
            <p:ph type="pic" sz="quarter" idx="15"/>
          </p:nvPr>
        </p:nvPicPr>
        <p:blipFill>
          <a:blip r:embed="rId2" cstate="print">
            <a:extLst>
              <a:ext uri="{28A0092B-C50C-407E-A947-70E740481C1C}">
                <a14:useLocalDpi xmlns:a14="http://schemas.microsoft.com/office/drawing/2010/main" xmlns="" val="0"/>
              </a:ext>
            </a:extLst>
          </a:blip>
          <a:stretch>
            <a:fillRect/>
          </a:stretch>
        </p:blipFill>
        <p:spPr>
          <a:xfrm>
            <a:off x="0" y="3962400"/>
            <a:ext cx="9144000" cy="2895600"/>
          </a:xfrm>
        </p:spPr>
      </p:pic>
    </p:spTree>
    <p:extLst>
      <p:ext uri="{BB962C8B-B14F-4D97-AF65-F5344CB8AC3E}">
        <p14:creationId xmlns:p14="http://schemas.microsoft.com/office/powerpoint/2010/main" xmlns="" val="4007319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speaking of transportation safety -</a:t>
            </a:r>
            <a:endParaRPr lang="en-US" dirty="0"/>
          </a:p>
        </p:txBody>
      </p:sp>
      <p:sp>
        <p:nvSpPr>
          <p:cNvPr id="3" name="Content Placeholder 2"/>
          <p:cNvSpPr>
            <a:spLocks noGrp="1"/>
          </p:cNvSpPr>
          <p:nvPr>
            <p:ph idx="1"/>
          </p:nvPr>
        </p:nvSpPr>
        <p:spPr>
          <a:xfrm>
            <a:off x="457200" y="2133600"/>
            <a:ext cx="8229600" cy="3992563"/>
          </a:xfrm>
        </p:spPr>
        <p:txBody>
          <a:bodyPr/>
          <a:lstStyle/>
          <a:p>
            <a:pPr marL="0" indent="0">
              <a:buNone/>
            </a:pPr>
            <a:r>
              <a:rPr lang="en-US" dirty="0" smtClean="0"/>
              <a:t>Transportation and traffic safety are generally measured through statistics.  ODOT gathers and compiles this information and disseminates it through the agency website and library catalog.  There are many other sources for this type of information, some of which can be accessed through a LibGuide on the library </a:t>
            </a:r>
            <a:r>
              <a:rPr lang="en-US" dirty="0" smtClean="0">
                <a:hlinkClick r:id="rId2"/>
              </a:rPr>
              <a:t>homepage</a:t>
            </a:r>
            <a:r>
              <a:rPr lang="en-US" dirty="0" smtClean="0"/>
              <a:t>.</a:t>
            </a:r>
            <a:endParaRPr lang="en-US" dirty="0"/>
          </a:p>
        </p:txBody>
      </p:sp>
      <p:sp>
        <p:nvSpPr>
          <p:cNvPr id="4" name="Text Placeholder 3"/>
          <p:cNvSpPr>
            <a:spLocks noGrp="1"/>
          </p:cNvSpPr>
          <p:nvPr>
            <p:ph type="body" sz="quarter" idx="10"/>
          </p:nvPr>
        </p:nvSpPr>
        <p:spPr/>
        <p:txBody>
          <a:bodyPr/>
          <a:lstStyle/>
          <a:p>
            <a:r>
              <a:rPr lang="en-US" dirty="0" smtClean="0"/>
              <a:t>The ODOT Library can help find current information on the topic.</a:t>
            </a:r>
            <a:endParaRPr lang="en-US" dirty="0"/>
          </a:p>
        </p:txBody>
      </p:sp>
      <p:sp>
        <p:nvSpPr>
          <p:cNvPr id="5" name="Slide Number Placeholder 4"/>
          <p:cNvSpPr>
            <a:spLocks noGrp="1"/>
          </p:cNvSpPr>
          <p:nvPr>
            <p:ph type="sldNum" sz="quarter" idx="4"/>
          </p:nvPr>
        </p:nvSpPr>
        <p:spPr/>
        <p:txBody>
          <a:bodyPr/>
          <a:lstStyle/>
          <a:p>
            <a:fld id="{E910D792-C0AE-4E50-A4F2-E451F87C23D1}" type="slidenum">
              <a:rPr lang="en-US" smtClean="0"/>
              <a:pPr/>
              <a:t>13</a:t>
            </a:fld>
            <a:endParaRPr lang="en-US"/>
          </a:p>
        </p:txBody>
      </p:sp>
    </p:spTree>
    <p:extLst>
      <p:ext uri="{BB962C8B-B14F-4D97-AF65-F5344CB8AC3E}">
        <p14:creationId xmlns:p14="http://schemas.microsoft.com/office/powerpoint/2010/main" xmlns="" val="394556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69900" y="774700"/>
            <a:ext cx="85217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b="1" i="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2pPr>
            <a:lvl3pPr algn="l" rtl="0" eaLnBrk="0" fontAlgn="base" hangingPunct="0">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3pPr>
            <a:lvl4pPr algn="l" rtl="0" eaLnBrk="0" fontAlgn="base" hangingPunct="0">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4pPr>
            <a:lvl5pPr algn="l" rtl="0" eaLnBrk="0" fontAlgn="base" hangingPunct="0">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5pPr>
            <a:lvl6pPr marL="457200" algn="l" rtl="0" fontAlgn="base">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6pPr>
            <a:lvl7pPr marL="914400" algn="l" rtl="0" fontAlgn="base">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7pPr>
            <a:lvl8pPr marL="1371600" algn="l" rtl="0" fontAlgn="base">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8pPr>
            <a:lvl9pPr marL="1828800" algn="l" rtl="0" fontAlgn="base">
              <a:spcBef>
                <a:spcPct val="0"/>
              </a:spcBef>
              <a:spcAft>
                <a:spcPct val="0"/>
              </a:spcAft>
              <a:defRPr sz="3200" b="1" i="1">
                <a:solidFill>
                  <a:schemeClr val="tx2"/>
                </a:solidFill>
                <a:effectLst>
                  <a:outerShdw blurRad="38100" dist="38100" dir="2700000" algn="tl">
                    <a:srgbClr val="C0C0C0"/>
                  </a:outerShdw>
                </a:effectLst>
                <a:latin typeface="Georgia" pitchFamily="18" charset="0"/>
              </a:defRPr>
            </a:lvl9pPr>
          </a:lstStyle>
          <a:p>
            <a:pPr>
              <a:defRPr/>
            </a:pPr>
            <a:r>
              <a:rPr lang="en-US" sz="2000" b="0" dirty="0" smtClean="0">
                <a:solidFill>
                  <a:srgbClr val="FFFFFF"/>
                </a:solidFill>
                <a:effectLst/>
              </a:rPr>
              <a:t>Senate Bill 810</a:t>
            </a:r>
          </a:p>
          <a:p>
            <a:pPr>
              <a:defRPr/>
            </a:pPr>
            <a:r>
              <a:rPr lang="en-US" sz="3400" b="0" i="0" dirty="0" smtClean="0">
                <a:solidFill>
                  <a:srgbClr val="FFFFFF"/>
                </a:solidFill>
                <a:effectLst/>
              </a:rPr>
              <a:t>Oregon Per-Mile Road Use Charge Law</a:t>
            </a:r>
            <a:endParaRPr lang="en-US" sz="3400" b="0" i="0" kern="0" dirty="0">
              <a:solidFill>
                <a:srgbClr val="FFFFFF"/>
              </a:solidFill>
              <a:effectLst/>
            </a:endParaRPr>
          </a:p>
        </p:txBody>
      </p:sp>
      <p:sp>
        <p:nvSpPr>
          <p:cNvPr id="3" name="Text Placeholder 2"/>
          <p:cNvSpPr>
            <a:spLocks noGrp="1"/>
          </p:cNvSpPr>
          <p:nvPr>
            <p:ph type="body" sz="quarter" idx="10"/>
          </p:nvPr>
        </p:nvSpPr>
        <p:spPr>
          <a:xfrm>
            <a:off x="469900" y="546100"/>
            <a:ext cx="8229600" cy="457200"/>
          </a:xfrm>
        </p:spPr>
        <p:txBody>
          <a:bodyPr/>
          <a:lstStyle/>
          <a:p>
            <a:r>
              <a:rPr lang="en-US" sz="3200" b="1" dirty="0" smtClean="0"/>
              <a:t>And speaking of transportation safety:</a:t>
            </a:r>
            <a:endParaRPr lang="en-US" sz="3200" b="1" dirty="0"/>
          </a:p>
        </p:txBody>
      </p:sp>
      <p:pic>
        <p:nvPicPr>
          <p:cNvPr id="1026" name="Picture 2" descr="workzonesafety.or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900" y="4267200"/>
            <a:ext cx="3168650" cy="99848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Placeholder 5"/>
          <p:cNvSpPr>
            <a:spLocks noGrp="1"/>
          </p:cNvSpPr>
          <p:nvPr>
            <p:ph type="body" sz="quarter" idx="11"/>
          </p:nvPr>
        </p:nvSpPr>
        <p:spPr>
          <a:xfrm>
            <a:off x="533400" y="1447800"/>
            <a:ext cx="7848600" cy="1447800"/>
          </a:xfrm>
        </p:spPr>
        <p:txBody>
          <a:bodyPr/>
          <a:lstStyle/>
          <a:p>
            <a:pPr marL="0" indent="0">
              <a:buNone/>
            </a:pPr>
            <a:r>
              <a:rPr lang="en-US" dirty="0" smtClean="0"/>
              <a:t>Safety is generally measured through statistics and performance measures. US DOT and state DOTs collect and compile data, making most of it available to the public. A few examples:</a:t>
            </a:r>
            <a:endParaRPr lang="en-US" dirty="0"/>
          </a:p>
        </p:txBody>
      </p:sp>
      <p:sp>
        <p:nvSpPr>
          <p:cNvPr id="7" name="TextBox 6"/>
          <p:cNvSpPr txBox="1"/>
          <p:nvPr/>
        </p:nvSpPr>
        <p:spPr>
          <a:xfrm>
            <a:off x="3810000" y="4572000"/>
            <a:ext cx="4953000" cy="923330"/>
          </a:xfrm>
          <a:prstGeom prst="rect">
            <a:avLst/>
          </a:prstGeom>
          <a:noFill/>
        </p:spPr>
        <p:txBody>
          <a:bodyPr wrap="square" rtlCol="0">
            <a:spAutoFit/>
          </a:bodyPr>
          <a:lstStyle/>
          <a:p>
            <a:r>
              <a:rPr lang="en-US" dirty="0" smtClean="0">
                <a:latin typeface="Century Gothic" panose="020B0502020202020204" pitchFamily="34" charset="0"/>
              </a:rPr>
              <a:t>National Work Zone Safety Information Clearinghouse – maintained by librarians at the Texas Transportation Institute (TTI)</a:t>
            </a:r>
            <a:endParaRPr lang="en-US" dirty="0">
              <a:latin typeface="Century Gothic" panose="020B0502020202020204" pitchFamily="34" charset="0"/>
            </a:endParaRPr>
          </a:p>
        </p:txBody>
      </p:sp>
      <p:sp>
        <p:nvSpPr>
          <p:cNvPr id="9" name="TextBox 8"/>
          <p:cNvSpPr txBox="1"/>
          <p:nvPr/>
        </p:nvSpPr>
        <p:spPr>
          <a:xfrm>
            <a:off x="3810000" y="3295650"/>
            <a:ext cx="4648200" cy="646331"/>
          </a:xfrm>
          <a:prstGeom prst="rect">
            <a:avLst/>
          </a:prstGeom>
          <a:noFill/>
        </p:spPr>
        <p:txBody>
          <a:bodyPr wrap="square" rtlCol="0">
            <a:spAutoFit/>
          </a:bodyPr>
          <a:lstStyle/>
          <a:p>
            <a:r>
              <a:rPr lang="en-US" dirty="0" smtClean="0">
                <a:latin typeface="Century Gothic" panose="020B0502020202020204" pitchFamily="34" charset="0"/>
              </a:rPr>
              <a:t>Hidden Treasures: Finding the Transportation Information You Need</a:t>
            </a:r>
            <a:endParaRPr lang="en-US" dirty="0">
              <a:latin typeface="Century Gothic" panose="020B0502020202020204" pitchFamily="34" charset="0"/>
            </a:endParaRPr>
          </a:p>
        </p:txBody>
      </p:sp>
      <p:pic>
        <p:nvPicPr>
          <p:cNvPr id="1028" name="Picture 4" descr="http://s3.amazonaws.com/libapps/accounts/25857/images/Traffic_Center.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95400" y="3298429"/>
            <a:ext cx="1600200" cy="9715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Placeholder 5"/>
          <p:cNvPicPr>
            <a:picLocks noChangeAspect="1"/>
          </p:cNvPicPr>
          <p:nvPr/>
        </p:nvPicPr>
        <p:blipFill>
          <a:blip r:embed="rId7" cstate="print">
            <a:lum bright="70000" contrast="-70000"/>
            <a:extLst>
              <a:ext uri="{28A0092B-C50C-407E-A947-70E740481C1C}">
                <a14:useLocalDpi xmlns:a14="http://schemas.microsoft.com/office/drawing/2010/main" xmlns=""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33400" y="609600"/>
            <a:ext cx="7924800" cy="3416320"/>
          </a:xfrm>
          <a:prstGeom prst="rect">
            <a:avLst/>
          </a:prstGeom>
          <a:noFill/>
        </p:spPr>
        <p:txBody>
          <a:bodyPr wrap="square" rtlCol="0">
            <a:spAutoFit/>
          </a:bodyPr>
          <a:lstStyle/>
          <a:p>
            <a:r>
              <a:rPr lang="en-US" sz="2800" dirty="0" smtClean="0">
                <a:latin typeface="Century Gothic" panose="020B0502020202020204" pitchFamily="34" charset="0"/>
              </a:rPr>
              <a:t>Much like the spirit of innovation that found a way to develop the Barlow Road, DOT engineers, planners, researchers and maintenance crews are constantly searching for new technology and ways of doing things that will increase safety and ease of travel on our highways. </a:t>
            </a:r>
          </a:p>
          <a:p>
            <a:endParaRPr lang="en-US" sz="2000" dirty="0" smtClean="0">
              <a:latin typeface="Century Gothic" panose="020B0502020202020204" pitchFamily="34" charset="0"/>
            </a:endParaRPr>
          </a:p>
        </p:txBody>
      </p:sp>
    </p:spTree>
    <p:extLst>
      <p:ext uri="{BB962C8B-B14F-4D97-AF65-F5344CB8AC3E}">
        <p14:creationId xmlns:p14="http://schemas.microsoft.com/office/powerpoint/2010/main" xmlns="" val="18049127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0" y="0"/>
            <a:ext cx="9143999" cy="6858000"/>
          </a:xfrm>
        </p:spPr>
      </p:pic>
      <p:sp>
        <p:nvSpPr>
          <p:cNvPr id="3" name="Text Placeholder 2"/>
          <p:cNvSpPr>
            <a:spLocks noGrp="1"/>
          </p:cNvSpPr>
          <p:nvPr>
            <p:ph type="body" sz="quarter" idx="10"/>
          </p:nvPr>
        </p:nvSpPr>
        <p:spPr>
          <a:xfrm>
            <a:off x="381000" y="990600"/>
            <a:ext cx="8382000" cy="3657600"/>
          </a:xfrm>
        </p:spPr>
        <p:txBody>
          <a:bodyPr/>
          <a:lstStyle/>
          <a:p>
            <a:r>
              <a:rPr lang="en-US" dirty="0" smtClean="0"/>
              <a:t>The last 170 years have seen a tremendous change in where and why we travel, and the means we use to get there.</a:t>
            </a:r>
          </a:p>
          <a:p>
            <a:endParaRPr lang="en-US" dirty="0"/>
          </a:p>
          <a:p>
            <a:r>
              <a:rPr lang="en-US" dirty="0" smtClean="0"/>
              <a:t>One goal remains the same, however – to arrive at our destination safely. </a:t>
            </a:r>
            <a:endParaRPr lang="en-US" dirty="0"/>
          </a:p>
        </p:txBody>
      </p:sp>
      <p:sp>
        <p:nvSpPr>
          <p:cNvPr id="2" name="Slide Number Placeholder 1"/>
          <p:cNvSpPr>
            <a:spLocks noGrp="1"/>
          </p:cNvSpPr>
          <p:nvPr>
            <p:ph type="sldNum" sz="quarter" idx="4"/>
          </p:nvPr>
        </p:nvSpPr>
        <p:spPr/>
        <p:txBody>
          <a:bodyPr/>
          <a:lstStyle/>
          <a:p>
            <a:fld id="{E910D792-C0AE-4E50-A4F2-E451F87C23D1}" type="slidenum">
              <a:rPr lang="en-US" smtClean="0"/>
              <a:pPr/>
              <a:t>15</a:t>
            </a:fld>
            <a:endParaRPr lang="en-US"/>
          </a:p>
        </p:txBody>
      </p:sp>
      <p:pic>
        <p:nvPicPr>
          <p:cNvPr id="5" name="Picture Placeholder 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209800" y="1752600"/>
            <a:ext cx="4572000" cy="3539430"/>
          </a:xfrm>
          <a:prstGeom prst="rect">
            <a:avLst/>
          </a:prstGeom>
        </p:spPr>
        <p:txBody>
          <a:bodyPr>
            <a:spAutoFit/>
          </a:bodyPr>
          <a:lstStyle/>
          <a:p>
            <a:pPr algn="ctr"/>
            <a:r>
              <a:rPr lang="en-US" sz="2800" b="1" dirty="0">
                <a:latin typeface="Century Gothic" panose="020B0502020202020204" pitchFamily="34" charset="0"/>
              </a:rPr>
              <a:t>Laura Wilt, Librarian</a:t>
            </a:r>
          </a:p>
          <a:p>
            <a:pPr algn="ctr"/>
            <a:r>
              <a:rPr lang="en-US" sz="2800" b="1" dirty="0">
                <a:latin typeface="Century Gothic" panose="020B0502020202020204" pitchFamily="34" charset="0"/>
              </a:rPr>
              <a:t>Oregon Department of Transportation Library</a:t>
            </a:r>
          </a:p>
          <a:p>
            <a:pPr algn="ctr"/>
            <a:r>
              <a:rPr lang="en-US" sz="2800" b="1" dirty="0">
                <a:latin typeface="Century Gothic" panose="020B0502020202020204" pitchFamily="34" charset="0"/>
              </a:rPr>
              <a:t>555 13</a:t>
            </a:r>
            <a:r>
              <a:rPr lang="en-US" sz="2800" b="1" baseline="30000" dirty="0">
                <a:latin typeface="Century Gothic" panose="020B0502020202020204" pitchFamily="34" charset="0"/>
              </a:rPr>
              <a:t>th</a:t>
            </a:r>
            <a:r>
              <a:rPr lang="en-US" sz="2800" b="1" dirty="0">
                <a:latin typeface="Century Gothic" panose="020B0502020202020204" pitchFamily="34" charset="0"/>
              </a:rPr>
              <a:t> St. NE</a:t>
            </a:r>
          </a:p>
          <a:p>
            <a:pPr algn="ctr"/>
            <a:r>
              <a:rPr lang="en-US" sz="2800" b="1" dirty="0">
                <a:latin typeface="Century Gothic" panose="020B0502020202020204" pitchFamily="34" charset="0"/>
              </a:rPr>
              <a:t>Salem, OR 97301</a:t>
            </a:r>
          </a:p>
          <a:p>
            <a:pPr algn="ctr"/>
            <a:r>
              <a:rPr lang="en-US" sz="2800" b="1" dirty="0">
                <a:latin typeface="Century Gothic" panose="020B0502020202020204" pitchFamily="34" charset="0"/>
                <a:hlinkClick r:id="rId5"/>
              </a:rPr>
              <a:t>Laura.e.wilt@odot.state.or.us</a:t>
            </a:r>
            <a:endParaRPr lang="en-US" sz="2800" b="1" dirty="0">
              <a:latin typeface="Century Gothic" panose="020B0502020202020204" pitchFamily="34" charset="0"/>
            </a:endParaRPr>
          </a:p>
          <a:p>
            <a:pPr algn="ctr"/>
            <a:r>
              <a:rPr lang="en-US" sz="2800" b="1" dirty="0">
                <a:latin typeface="Century Gothic" panose="020B0502020202020204" pitchFamily="34" charset="0"/>
              </a:rPr>
              <a:t>503-986-3280</a:t>
            </a:r>
          </a:p>
        </p:txBody>
      </p:sp>
    </p:spTree>
    <p:extLst>
      <p:ext uri="{BB962C8B-B14F-4D97-AF65-F5344CB8AC3E}">
        <p14:creationId xmlns:p14="http://schemas.microsoft.com/office/powerpoint/2010/main" xmlns="" val="3027142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2130425"/>
            <a:ext cx="5105400" cy="2822575"/>
          </a:xfrm>
        </p:spPr>
        <p:txBody>
          <a:bodyPr/>
          <a:lstStyle/>
          <a:p>
            <a:r>
              <a:rPr lang="en-US" dirty="0" smtClean="0">
                <a:effectLst/>
              </a:rPr>
              <a:t>Early travelers often didn’t find a warm welcome as they made their way through the last leg of their journey to the </a:t>
            </a:r>
            <a:r>
              <a:rPr lang="en-US" dirty="0" smtClean="0"/>
              <a:t>fertile </a:t>
            </a:r>
            <a:br>
              <a:rPr lang="en-US" dirty="0" smtClean="0"/>
            </a:br>
            <a:r>
              <a:rPr lang="en-US" dirty="0" smtClean="0">
                <a:effectLst/>
              </a:rPr>
              <a:t>Willamette Valley</a:t>
            </a:r>
            <a:endParaRPr lang="en-US" dirty="0">
              <a:effectLst/>
            </a:endParaRPr>
          </a:p>
        </p:txBody>
      </p:sp>
      <p:sp>
        <p:nvSpPr>
          <p:cNvPr id="4" name="Content Placeholder 3"/>
          <p:cNvSpPr>
            <a:spLocks noGrp="1"/>
          </p:cNvSpPr>
          <p:nvPr>
            <p:ph idx="11"/>
          </p:nvPr>
        </p:nvSpPr>
        <p:spPr/>
        <p:txBody>
          <a:bodyPr/>
          <a:lstStyle/>
          <a:p>
            <a:endParaRPr lang="en-US" sz="1900" dirty="0"/>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l="10904" r="10904"/>
          <a:stretch>
            <a:fillRect/>
          </a:stretch>
        </p:blipFill>
        <p:spPr/>
      </p:pic>
    </p:spTree>
    <p:extLst>
      <p:ext uri="{BB962C8B-B14F-4D97-AF65-F5344CB8AC3E}">
        <p14:creationId xmlns:p14="http://schemas.microsoft.com/office/powerpoint/2010/main" xmlns="" val="1800762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5"/>
          </p:nvPr>
        </p:nvPicPr>
        <p:blipFill rotWithShape="1">
          <a:blip r:embed="rId3" cstate="print">
            <a:extLst>
              <a:ext uri="{28A0092B-C50C-407E-A947-70E740481C1C}">
                <a14:useLocalDpi xmlns:a14="http://schemas.microsoft.com/office/drawing/2010/main" xmlns="" val="0"/>
              </a:ext>
            </a:extLst>
          </a:blip>
          <a:srcRect t="26989" b="33011"/>
          <a:stretch/>
        </p:blipFill>
        <p:spPr/>
      </p:pic>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3</a:t>
            </a:fld>
            <a:endParaRPr lang="en-US" dirty="0">
              <a:solidFill>
                <a:prstClr val="black">
                  <a:tint val="75000"/>
                </a:prstClr>
              </a:solidFill>
            </a:endParaRPr>
          </a:p>
        </p:txBody>
      </p:sp>
      <p:sp>
        <p:nvSpPr>
          <p:cNvPr id="4" name="Title 3"/>
          <p:cNvSpPr>
            <a:spLocks noGrp="1"/>
          </p:cNvSpPr>
          <p:nvPr>
            <p:ph type="title"/>
          </p:nvPr>
        </p:nvSpPr>
        <p:spPr>
          <a:xfrm>
            <a:off x="838200" y="2971800"/>
            <a:ext cx="8077200" cy="329219"/>
          </a:xfrm>
        </p:spPr>
        <p:txBody>
          <a:bodyPr>
            <a:noAutofit/>
          </a:bodyPr>
          <a:lstStyle/>
          <a:p>
            <a:r>
              <a:rPr lang="en-US" dirty="0" smtClean="0"/>
              <a:t>Finding a Better Way</a:t>
            </a:r>
            <a:endParaRPr lang="en-US" dirty="0"/>
          </a:p>
        </p:txBody>
      </p:sp>
      <p:sp>
        <p:nvSpPr>
          <p:cNvPr id="5" name="Text Placeholder 4"/>
          <p:cNvSpPr>
            <a:spLocks noGrp="1"/>
          </p:cNvSpPr>
          <p:nvPr>
            <p:ph type="body" sz="quarter" idx="13"/>
          </p:nvPr>
        </p:nvSpPr>
        <p:spPr>
          <a:xfrm>
            <a:off x="838200" y="3733800"/>
            <a:ext cx="7998285" cy="376237"/>
          </a:xfrm>
        </p:spPr>
        <p:txBody>
          <a:bodyPr/>
          <a:lstStyle/>
          <a:p>
            <a:r>
              <a:rPr lang="en-US" dirty="0"/>
              <a:t>As wagon trains reached The </a:t>
            </a:r>
            <a:r>
              <a:rPr lang="en-US" dirty="0" err="1"/>
              <a:t>Dalles</a:t>
            </a:r>
            <a:r>
              <a:rPr lang="en-US" dirty="0"/>
              <a:t>, settlers had to face the treacherous trip down the Columbia River in rafts.  This often proved to be the most difficult portion of their entire trek across the country, frequently </a:t>
            </a:r>
            <a:r>
              <a:rPr lang="en-US" dirty="0" smtClean="0"/>
              <a:t>resulting in </a:t>
            </a:r>
            <a:r>
              <a:rPr lang="en-US" dirty="0"/>
              <a:t>loss of </a:t>
            </a:r>
            <a:r>
              <a:rPr lang="en-US" dirty="0" smtClean="0"/>
              <a:t>stock, supplies and even life. </a:t>
            </a:r>
            <a:endParaRPr lang="en-US" dirty="0"/>
          </a:p>
        </p:txBody>
      </p:sp>
    </p:spTree>
    <p:extLst>
      <p:ext uri="{BB962C8B-B14F-4D97-AF65-F5344CB8AC3E}">
        <p14:creationId xmlns:p14="http://schemas.microsoft.com/office/powerpoint/2010/main" xmlns="" val="3522966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01762"/>
          </a:xfrm>
        </p:spPr>
        <p:txBody>
          <a:bodyPr>
            <a:normAutofit fontScale="90000"/>
          </a:bodyPr>
          <a:lstStyle/>
          <a:p>
            <a:r>
              <a:rPr lang="en-US" sz="3200" dirty="0"/>
              <a:t>The Barlow Road sought to improve the safety and </a:t>
            </a:r>
            <a:r>
              <a:rPr lang="en-US" sz="3200" dirty="0" smtClean="0"/>
              <a:t>efficiency of </a:t>
            </a:r>
            <a:r>
              <a:rPr lang="en-US" sz="3200" dirty="0"/>
              <a:t>travel to the Willamette Valley</a:t>
            </a:r>
            <a:endParaRPr lang="en-US" sz="2900" b="1" dirty="0"/>
          </a:p>
        </p:txBody>
      </p:sp>
      <p:pic>
        <p:nvPicPr>
          <p:cNvPr id="14" name="Content Placeholder 13"/>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762000" y="1981200"/>
            <a:ext cx="2939497" cy="3399308"/>
          </a:xfrm>
        </p:spPr>
      </p:pic>
      <p:sp>
        <p:nvSpPr>
          <p:cNvPr id="6" name="TextBox 5"/>
          <p:cNvSpPr txBox="1"/>
          <p:nvPr/>
        </p:nvSpPr>
        <p:spPr>
          <a:xfrm>
            <a:off x="4038600" y="1918855"/>
            <a:ext cx="4648200" cy="4801314"/>
          </a:xfrm>
          <a:prstGeom prst="rect">
            <a:avLst/>
          </a:prstGeom>
          <a:noFill/>
        </p:spPr>
        <p:txBody>
          <a:bodyPr wrap="square" rtlCol="0">
            <a:spAutoFit/>
          </a:bodyPr>
          <a:lstStyle/>
          <a:p>
            <a:r>
              <a:rPr lang="en-US" sz="2400" dirty="0"/>
              <a:t>While the Barlow Road offered its own challenges, most considered it a vast improvement over the river route</a:t>
            </a:r>
            <a:r>
              <a:rPr lang="en-US" sz="2400" dirty="0" smtClean="0"/>
              <a:t>. Opened for traffic in 1846, it operated as a private toll road. In 1852, the toll station saw:</a:t>
            </a:r>
          </a:p>
          <a:p>
            <a:pPr marL="342900" indent="-342900">
              <a:buFont typeface="Arial" panose="020B0604020202020204" pitchFamily="34" charset="0"/>
              <a:buChar char="•"/>
            </a:pPr>
            <a:r>
              <a:rPr lang="en-US" sz="2400" dirty="0" smtClean="0"/>
              <a:t>673 wagons</a:t>
            </a:r>
          </a:p>
          <a:p>
            <a:pPr marL="342900" indent="-342900">
              <a:buFont typeface="Arial" panose="020B0604020202020204" pitchFamily="34" charset="0"/>
              <a:buChar char="•"/>
            </a:pPr>
            <a:r>
              <a:rPr lang="en-US" sz="2400" dirty="0" smtClean="0"/>
              <a:t>2448 male immigrants</a:t>
            </a:r>
          </a:p>
          <a:p>
            <a:pPr marL="342900" indent="-342900">
              <a:buFont typeface="Arial" panose="020B0604020202020204" pitchFamily="34" charset="0"/>
              <a:buChar char="•"/>
            </a:pPr>
            <a:r>
              <a:rPr lang="en-US" sz="2400" dirty="0" smtClean="0"/>
              <a:t>825 female immigrants</a:t>
            </a:r>
          </a:p>
          <a:p>
            <a:pPr marL="342900" indent="-342900">
              <a:buFont typeface="Arial" panose="020B0604020202020204" pitchFamily="34" charset="0"/>
              <a:buChar char="•"/>
            </a:pPr>
            <a:r>
              <a:rPr lang="en-US" sz="2400" dirty="0" smtClean="0"/>
              <a:t>$3660.85 collected in tolls</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xmlns="" val="172503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5"/>
          </p:nvPr>
        </p:nvPicPr>
        <p:blipFill>
          <a:blip r:embed="rId3" cstate="print">
            <a:extLst>
              <a:ext uri="{28A0092B-C50C-407E-A947-70E740481C1C}">
                <a14:useLocalDpi xmlns:a14="http://schemas.microsoft.com/office/drawing/2010/main" xmlns="" val="0"/>
              </a:ext>
            </a:extLst>
          </a:blip>
          <a:stretch>
            <a:fillRect/>
          </a:stretch>
        </p:blipFill>
        <p:spPr>
          <a:xfrm>
            <a:off x="0" y="4267200"/>
            <a:ext cx="9144000" cy="2590799"/>
          </a:xfrm>
        </p:spPr>
      </p:pic>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5</a:t>
            </a:fld>
            <a:endParaRPr lang="en-US" dirty="0">
              <a:solidFill>
                <a:prstClr val="black">
                  <a:tint val="75000"/>
                </a:prstClr>
              </a:solidFill>
            </a:endParaRPr>
          </a:p>
        </p:txBody>
      </p:sp>
      <p:sp>
        <p:nvSpPr>
          <p:cNvPr id="4" name="Title 3"/>
          <p:cNvSpPr>
            <a:spLocks noGrp="1"/>
          </p:cNvSpPr>
          <p:nvPr>
            <p:ph type="title"/>
          </p:nvPr>
        </p:nvSpPr>
        <p:spPr>
          <a:xfrm>
            <a:off x="457200" y="274638"/>
            <a:ext cx="8229600" cy="3763962"/>
          </a:xfrm>
        </p:spPr>
        <p:txBody>
          <a:bodyPr/>
          <a:lstStyle/>
          <a:p>
            <a:r>
              <a:rPr lang="en-US" sz="2400" b="0" dirty="0"/>
              <a:t>By the time the Oregon Highway Commission was formed by legislative action in 1913, </a:t>
            </a:r>
            <a:r>
              <a:rPr lang="en-US" sz="2400" b="0" dirty="0" smtClean="0"/>
              <a:t>private toll roads were pretty much a thing of the past, and territorial </a:t>
            </a:r>
            <a:r>
              <a:rPr lang="en-US" sz="2400" b="0" dirty="0"/>
              <a:t>road laws had evolved to establish a state-wide system of highways. </a:t>
            </a:r>
            <a:r>
              <a:rPr lang="en-US" sz="2400" b="0" dirty="0" smtClean="0"/>
              <a:t>The slogan, “Get Oregon out of the mud!” showed the need to move from primitive wagon and farm roads to all-season, surfaced highways capable of supporting automobile travel.</a:t>
            </a:r>
            <a:endParaRPr lang="en-US" sz="2400" b="0" dirty="0"/>
          </a:p>
        </p:txBody>
      </p:sp>
    </p:spTree>
    <p:extLst>
      <p:ext uri="{BB962C8B-B14F-4D97-AF65-F5344CB8AC3E}">
        <p14:creationId xmlns:p14="http://schemas.microsoft.com/office/powerpoint/2010/main" xmlns="" val="3027171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6</a:t>
            </a:fld>
            <a:endParaRPr lang="en-US" dirty="0">
              <a:solidFill>
                <a:prstClr val="black">
                  <a:tint val="75000"/>
                </a:prst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220199" cy="6858000"/>
          </a:xfrm>
          <a:prstGeom prst="rect">
            <a:avLst/>
          </a:prstGeom>
        </p:spPr>
      </p:pic>
    </p:spTree>
    <p:extLst>
      <p:ext uri="{BB962C8B-B14F-4D97-AF65-F5344CB8AC3E}">
        <p14:creationId xmlns:p14="http://schemas.microsoft.com/office/powerpoint/2010/main" xmlns="" val="67452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910D792-C0AE-4E50-A4F2-E451F87C23D1}" type="slidenum">
              <a:rPr lang="en-US" smtClean="0"/>
              <a:pPr/>
              <a:t>7</a:t>
            </a:fld>
            <a:endParaRPr lang="en-US"/>
          </a:p>
        </p:txBody>
      </p:sp>
      <p:pic>
        <p:nvPicPr>
          <p:cNvPr id="5" name="Picture 2" descr="D:\Traffi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20" y="2514600"/>
            <a:ext cx="9122980"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57200" y="304800"/>
            <a:ext cx="8229600" cy="2246769"/>
          </a:xfrm>
          <a:prstGeom prst="rect">
            <a:avLst/>
          </a:prstGeom>
        </p:spPr>
        <p:txBody>
          <a:bodyPr wrap="square">
            <a:spAutoFit/>
          </a:bodyPr>
          <a:lstStyle/>
          <a:p>
            <a:r>
              <a:rPr lang="en-US" sz="2800" dirty="0" smtClean="0">
                <a:latin typeface="Century Gothic" panose="020B0502020202020204" pitchFamily="34" charset="0"/>
              </a:rPr>
              <a:t>Today’s traffic is vastly different from the covered wagon trains that came through the Barlow Road, but we are still dealing with the need to find ways to transport travelers more safely and efficiently.</a:t>
            </a:r>
            <a:endParaRPr lang="en-US" sz="2800" dirty="0">
              <a:latin typeface="Century Gothic" panose="020B0502020202020204" pitchFamily="34" charset="0"/>
            </a:endParaRPr>
          </a:p>
        </p:txBody>
      </p:sp>
    </p:spTree>
    <p:extLst>
      <p:ext uri="{BB962C8B-B14F-4D97-AF65-F5344CB8AC3E}">
        <p14:creationId xmlns:p14="http://schemas.microsoft.com/office/powerpoint/2010/main" xmlns="" val="997509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5"/>
          </p:nvPr>
        </p:nvPicPr>
        <p:blipFill>
          <a:blip r:embed="rId2" cstate="print">
            <a:extLst>
              <a:ext uri="{28A0092B-C50C-407E-A947-70E740481C1C}">
                <a14:useLocalDpi xmlns:a14="http://schemas.microsoft.com/office/drawing/2010/main" xmlns="" val="0"/>
              </a:ext>
            </a:extLst>
          </a:blip>
          <a:stretch>
            <a:fillRect/>
          </a:stretch>
        </p:blipFill>
        <p:spPr>
          <a:xfrm>
            <a:off x="0" y="-10392"/>
            <a:ext cx="9220200" cy="3667991"/>
          </a:xfrm>
        </p:spPr>
      </p:pic>
      <p:sp>
        <p:nvSpPr>
          <p:cNvPr id="3" name="Slide Number Placeholder 2"/>
          <p:cNvSpPr>
            <a:spLocks noGrp="1"/>
          </p:cNvSpPr>
          <p:nvPr>
            <p:ph type="sldNum" sz="quarter" idx="10"/>
          </p:nvPr>
        </p:nvSpPr>
        <p:spPr/>
        <p:txBody>
          <a:bodyPr/>
          <a:lstStyle/>
          <a:p>
            <a:pPr defTabSz="456758" fontAlgn="auto">
              <a:spcBef>
                <a:spcPts val="0"/>
              </a:spcBef>
              <a:spcAft>
                <a:spcPts val="0"/>
              </a:spcAft>
            </a:pPr>
            <a:fld id="{F3C03C5D-6A7C-2442-8685-B16D7D0DC519}" type="slidenum">
              <a:rPr lang="en-US" smtClean="0">
                <a:solidFill>
                  <a:prstClr val="black">
                    <a:tint val="75000"/>
                  </a:prstClr>
                </a:solidFill>
              </a:rPr>
              <a:pPr defTabSz="456758" fontAlgn="auto">
                <a:spcBef>
                  <a:spcPts val="0"/>
                </a:spcBef>
                <a:spcAft>
                  <a:spcPts val="0"/>
                </a:spcAft>
              </a:pPr>
              <a:t>8</a:t>
            </a:fld>
            <a:endParaRPr lang="en-US" dirty="0">
              <a:solidFill>
                <a:prstClr val="black">
                  <a:tint val="75000"/>
                </a:prstClr>
              </a:solidFill>
            </a:endParaRPr>
          </a:p>
        </p:txBody>
      </p:sp>
      <p:sp>
        <p:nvSpPr>
          <p:cNvPr id="7" name="Rectangle 6"/>
          <p:cNvSpPr/>
          <p:nvPr/>
        </p:nvSpPr>
        <p:spPr>
          <a:xfrm>
            <a:off x="1676400" y="4038600"/>
            <a:ext cx="5791200" cy="25873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Century Gothic" panose="020B0502020202020204" pitchFamily="34" charset="0"/>
              </a:rPr>
              <a:t>So what does this mean for ODOT Library users?</a:t>
            </a:r>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179201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09600" y="2514600"/>
            <a:ext cx="2514600" cy="2209800"/>
          </a:xfrm>
          <a:solidFill>
            <a:schemeClr val="bg1">
              <a:lumMod val="85000"/>
            </a:schemeClr>
          </a:solidFill>
        </p:spPr>
        <p:txBody>
          <a:bodyPr anchor="ctr"/>
          <a:lstStyle/>
          <a:p>
            <a:r>
              <a:rPr lang="en-US" dirty="0" smtClean="0">
                <a:solidFill>
                  <a:schemeClr val="tx1"/>
                </a:solidFill>
                <a:latin typeface="Century Gothic" panose="020B0502020202020204" pitchFamily="34" charset="0"/>
              </a:rPr>
              <a:t>Formed by the Highway Department in 1939</a:t>
            </a:r>
            <a:endParaRPr lang="en-US" dirty="0">
              <a:solidFill>
                <a:schemeClr val="tx1"/>
              </a:solidFill>
              <a:latin typeface="Century Gothic" panose="020B0502020202020204" pitchFamily="34" charset="0"/>
            </a:endParaRPr>
          </a:p>
        </p:txBody>
      </p:sp>
      <p:sp>
        <p:nvSpPr>
          <p:cNvPr id="3" name="Text Placeholder 2"/>
          <p:cNvSpPr>
            <a:spLocks noGrp="1"/>
          </p:cNvSpPr>
          <p:nvPr>
            <p:ph type="body" sz="quarter" idx="16"/>
          </p:nvPr>
        </p:nvSpPr>
        <p:spPr>
          <a:xfrm>
            <a:off x="3429000" y="2514600"/>
            <a:ext cx="2514600" cy="2209800"/>
          </a:xfrm>
          <a:solidFill>
            <a:schemeClr val="bg1">
              <a:lumMod val="85000"/>
            </a:schemeClr>
          </a:solidFill>
        </p:spPr>
        <p:txBody>
          <a:bodyPr anchor="ctr"/>
          <a:lstStyle/>
          <a:p>
            <a:r>
              <a:rPr lang="en-US" dirty="0" smtClean="0">
                <a:solidFill>
                  <a:schemeClr val="tx1"/>
                </a:solidFill>
                <a:latin typeface="Century Gothic" panose="020B0502020202020204" pitchFamily="34" charset="0"/>
              </a:rPr>
              <a:t>Solo library, attached to the ODOT Research Section</a:t>
            </a:r>
            <a:endParaRPr lang="en-US" dirty="0">
              <a:solidFill>
                <a:schemeClr val="tx1"/>
              </a:solidFill>
              <a:latin typeface="Century Gothic" panose="020B0502020202020204" pitchFamily="34" charset="0"/>
            </a:endParaRPr>
          </a:p>
        </p:txBody>
      </p:sp>
      <p:sp>
        <p:nvSpPr>
          <p:cNvPr id="4" name="Text Placeholder 3"/>
          <p:cNvSpPr>
            <a:spLocks noGrp="1"/>
          </p:cNvSpPr>
          <p:nvPr>
            <p:ph type="body" sz="quarter" idx="17"/>
          </p:nvPr>
        </p:nvSpPr>
        <p:spPr>
          <a:xfrm>
            <a:off x="6324600" y="2514600"/>
            <a:ext cx="2514600" cy="2209800"/>
          </a:xfrm>
          <a:solidFill>
            <a:schemeClr val="bg1">
              <a:lumMod val="85000"/>
            </a:schemeClr>
          </a:solidFill>
        </p:spPr>
        <p:txBody>
          <a:bodyPr anchor="ctr"/>
          <a:lstStyle/>
          <a:p>
            <a:r>
              <a:rPr lang="en-US" dirty="0" smtClean="0">
                <a:solidFill>
                  <a:schemeClr val="tx1"/>
                </a:solidFill>
                <a:latin typeface="Century Gothic" panose="020B0502020202020204" pitchFamily="34" charset="0"/>
              </a:rPr>
              <a:t>Serves ODOT, other agencies and the public</a:t>
            </a:r>
            <a:endParaRPr lang="en-US" dirty="0">
              <a:solidFill>
                <a:schemeClr val="tx1"/>
              </a:solidFill>
              <a:latin typeface="Century Gothic" panose="020B0502020202020204" pitchFamily="34" charset="0"/>
            </a:endParaRPr>
          </a:p>
        </p:txBody>
      </p:sp>
      <p:sp>
        <p:nvSpPr>
          <p:cNvPr id="6" name="TextBox 5"/>
          <p:cNvSpPr txBox="1"/>
          <p:nvPr/>
        </p:nvSpPr>
        <p:spPr>
          <a:xfrm>
            <a:off x="457200" y="533400"/>
            <a:ext cx="4495800" cy="707886"/>
          </a:xfrm>
          <a:prstGeom prst="rect">
            <a:avLst/>
          </a:prstGeom>
          <a:noFill/>
        </p:spPr>
        <p:txBody>
          <a:bodyPr wrap="square" rtlCol="0">
            <a:spAutoFit/>
          </a:bodyPr>
          <a:lstStyle/>
          <a:p>
            <a:r>
              <a:rPr lang="en-US" sz="4000" b="1" dirty="0" smtClean="0">
                <a:latin typeface="Century Gothic" panose="020B0502020202020204" pitchFamily="34" charset="0"/>
              </a:rPr>
              <a:t>ODOT Library</a:t>
            </a:r>
            <a:endParaRPr lang="en-US" sz="4000" b="1" dirty="0">
              <a:latin typeface="Century Gothic" panose="020B0502020202020204" pitchFamily="34" charset="0"/>
            </a:endParaRPr>
          </a:p>
        </p:txBody>
      </p:sp>
    </p:spTree>
    <p:extLst>
      <p:ext uri="{BB962C8B-B14F-4D97-AF65-F5344CB8AC3E}">
        <p14:creationId xmlns:p14="http://schemas.microsoft.com/office/powerpoint/2010/main" xmlns="" val="2187181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GTRIC">
  <a:themeElements>
    <a:clrScheme name="Custom 1">
      <a:dk1>
        <a:sysClr val="windowText" lastClr="000000"/>
      </a:dk1>
      <a:lt1>
        <a:sysClr val="window" lastClr="FFFFFF"/>
      </a:lt1>
      <a:dk2>
        <a:srgbClr val="005800"/>
      </a:dk2>
      <a:lt2>
        <a:srgbClr val="17375E"/>
      </a:lt2>
      <a:accent1>
        <a:srgbClr val="1B587C"/>
      </a:accent1>
      <a:accent2>
        <a:srgbClr val="B26B02"/>
      </a:accent2>
      <a:accent3>
        <a:srgbClr val="00C100"/>
      </a:accent3>
      <a:accent4>
        <a:srgbClr val="1B587C"/>
      </a:accent4>
      <a:accent5>
        <a:srgbClr val="B26B02"/>
      </a:accent5>
      <a:accent6>
        <a:srgbClr val="BCB092"/>
      </a:accent6>
      <a:hlink>
        <a:srgbClr val="1B587C"/>
      </a:hlink>
      <a:folHlink>
        <a:srgbClr val="BCB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61BF0DC1B8D47B025902CA3A66754" ma:contentTypeVersion="1" ma:contentTypeDescription="Create a new document." ma:contentTypeScope="" ma:versionID="fb4ca0fe8b404624715f2fa30a39ee11">
  <xsd:schema xmlns:xsd="http://www.w3.org/2001/XMLSchema" xmlns:xs="http://www.w3.org/2001/XMLSchema" xmlns:p="http://schemas.microsoft.com/office/2006/metadata/properties" xmlns:ns2="7f667b42-a6f3-4537-9f3f-2d99f927d603" targetNamespace="http://schemas.microsoft.com/office/2006/metadata/properties" ma:root="true" ma:fieldsID="b7ae2ce48688bd5389e3377f4af5369a" ns2:_="">
    <xsd:import namespace="7f667b42-a6f3-4537-9f3f-2d99f927d603"/>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667b42-a6f3-4537-9f3f-2d99f927d603" elementFormDefault="qualified">
    <xsd:import namespace="http://schemas.microsoft.com/office/2006/documentManagement/types"/>
    <xsd:import namespace="http://schemas.microsoft.com/office/infopath/2007/PartnerControls"/>
    <xsd:element name="Category" ma:index="8" nillable="true" ma:displayName="Category" ma:default="Template" ma:description="Document categories" ma:format="Dropdown" ma:internalName="Category">
      <xsd:simpleType>
        <xsd:restriction base="dms:Choice">
          <xsd:enumeration value="Template"/>
          <xsd:enumeration value="Example"/>
          <xsd:enumeration value="Tips"/>
          <xsd:enumeration value="Instructions and Style Gui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7f667b42-a6f3-4537-9f3f-2d99f927d603">Template</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69D11-E0B6-47EB-8933-6022AF639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667b42-a6f3-4537-9f3f-2d99f927d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738765-A54A-4CA4-BDB3-6EDFD4E9E2A5}">
  <ds:schemaRefs>
    <ds:schemaRef ds:uri="http://purl.org/dc/dcmitype/"/>
    <ds:schemaRef ds:uri="http://schemas.microsoft.com/office/infopath/2007/PartnerControls"/>
    <ds:schemaRef ds:uri="http://purl.org/dc/elements/1.1/"/>
    <ds:schemaRef ds:uri="http://www.w3.org/XML/1998/namespace"/>
    <ds:schemaRef ds:uri="7f667b42-a6f3-4537-9f3f-2d99f927d603"/>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AA16C22-8C39-48A6-AB31-F0B9F543F9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GTRIC</Template>
  <TotalTime>1138</TotalTime>
  <Words>1322</Words>
  <Application>Microsoft Office PowerPoint</Application>
  <PresentationFormat>On-screen Show (4:3)</PresentationFormat>
  <Paragraphs>94</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GTRIC</vt:lpstr>
      <vt:lpstr>Oregon Department of Transportation Library</vt:lpstr>
      <vt:lpstr>Early travelers often didn’t find a warm welcome as they made their way through the last leg of their journey to the fertile  Willamette Valley</vt:lpstr>
      <vt:lpstr>Finding a Better Way</vt:lpstr>
      <vt:lpstr>The Barlow Road sought to improve the safety and efficiency of travel to the Willamette Valley</vt:lpstr>
      <vt:lpstr>By the time the Oregon Highway Commission was formed by legislative action in 1913, private toll roads were pretty much a thing of the past, and territorial road laws had evolved to establish a state-wide system of highways. The slogan, “Get Oregon out of the mud!” showed the need to move from primitive wagon and farm roads to all-season, surfaced highways capable of supporting automobile travel.</vt:lpstr>
      <vt:lpstr>Slide 6</vt:lpstr>
      <vt:lpstr>Slide 7</vt:lpstr>
      <vt:lpstr>Slide 8</vt:lpstr>
      <vt:lpstr>Slide 9</vt:lpstr>
      <vt:lpstr>Slide 10</vt:lpstr>
      <vt:lpstr>   Collection includes:   </vt:lpstr>
      <vt:lpstr>Having access to historic photos and documents helps to trace the evolution of traffic safety over time, in terms of both equipment and practices.</vt:lpstr>
      <vt:lpstr>And speaking of transportation safety -</vt:lpstr>
      <vt:lpstr>Slide 14</vt:lpstr>
      <vt:lpstr>Slide 15</vt:lpstr>
    </vt:vector>
  </TitlesOfParts>
  <Company>Oregon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Department of Transportation Library</dc:title>
  <dc:creator>WILT Laura E</dc:creator>
  <cp:lastModifiedBy>arlene</cp:lastModifiedBy>
  <cp:revision>63</cp:revision>
  <dcterms:created xsi:type="dcterms:W3CDTF">2017-04-11T18:16:48Z</dcterms:created>
  <dcterms:modified xsi:type="dcterms:W3CDTF">2017-04-21T15:03:48Z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0x01010002461BF0DC1B8D47B025902CA3A66754</vt:lpwstr>
  </property>
</Properties>
</file>