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76" r:id="rId4"/>
    <p:sldId id="259" r:id="rId5"/>
    <p:sldId id="260" r:id="rId6"/>
    <p:sldId id="261" r:id="rId7"/>
    <p:sldId id="262" r:id="rId8"/>
    <p:sldId id="263" r:id="rId9"/>
    <p:sldId id="264" r:id="rId10"/>
    <p:sldId id="266" r:id="rId11"/>
    <p:sldId id="268" r:id="rId12"/>
    <p:sldId id="272" r:id="rId13"/>
    <p:sldId id="273" r:id="rId14"/>
    <p:sldId id="275" r:id="rId15"/>
    <p:sldId id="269" r:id="rId16"/>
    <p:sldId id="270" r:id="rId17"/>
    <p:sldId id="278" r:id="rId18"/>
    <p:sldId id="265" r:id="rId19"/>
    <p:sldId id="267" r:id="rId20"/>
    <p:sldId id="277" r:id="rId21"/>
    <p:sldId id="279" r:id="rId22"/>
    <p:sldId id="280" r:id="rId23"/>
    <p:sldId id="281" r:id="rId24"/>
    <p:sldId id="27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086" autoAdjust="0"/>
  </p:normalViewPr>
  <p:slideViewPr>
    <p:cSldViewPr>
      <p:cViewPr varScale="1">
        <p:scale>
          <a:sx n="97" d="100"/>
          <a:sy n="97" d="100"/>
        </p:scale>
        <p:origin x="-203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088672-8078-46AE-818B-165394150449}" type="doc">
      <dgm:prSet loTypeId="urn:microsoft.com/office/officeart/2005/8/layout/chevron1" loCatId="process" qsTypeId="urn:microsoft.com/office/officeart/2005/8/quickstyle/simple1" qsCatId="simple" csTypeId="urn:microsoft.com/office/officeart/2005/8/colors/accent1_2" csCatId="accent1" phldr="1"/>
      <dgm:spPr/>
    </dgm:pt>
    <dgm:pt modelId="{6EFFA0F6-831A-4B9D-96FA-8C0CA70FBDEC}">
      <dgm:prSet phldrT="[Text]"/>
      <dgm:spPr/>
      <dgm:t>
        <a:bodyPr/>
        <a:lstStyle/>
        <a:p>
          <a:r>
            <a:rPr lang="en-US" dirty="0" smtClean="0"/>
            <a:t>OCLC</a:t>
          </a:r>
          <a:endParaRPr lang="en-US" dirty="0"/>
        </a:p>
      </dgm:t>
    </dgm:pt>
    <dgm:pt modelId="{4256AAC8-D253-46DC-A069-32E8CB282659}" type="parTrans" cxnId="{0315B1DB-118B-42FD-B24C-AF0D450876B3}">
      <dgm:prSet/>
      <dgm:spPr/>
      <dgm:t>
        <a:bodyPr/>
        <a:lstStyle/>
        <a:p>
          <a:endParaRPr lang="en-US"/>
        </a:p>
      </dgm:t>
    </dgm:pt>
    <dgm:pt modelId="{7CA48960-5B6A-4ED5-A9F6-A62723EEDCBC}" type="sibTrans" cxnId="{0315B1DB-118B-42FD-B24C-AF0D450876B3}">
      <dgm:prSet/>
      <dgm:spPr/>
      <dgm:t>
        <a:bodyPr/>
        <a:lstStyle/>
        <a:p>
          <a:endParaRPr lang="en-US"/>
        </a:p>
      </dgm:t>
    </dgm:pt>
    <dgm:pt modelId="{021DA03E-D49C-4BAB-859E-31F453839B6F}">
      <dgm:prSet phldrT="[Text]"/>
      <dgm:spPr/>
      <dgm:t>
        <a:bodyPr/>
        <a:lstStyle/>
        <a:p>
          <a:r>
            <a:rPr lang="en-US" dirty="0" smtClean="0"/>
            <a:t>Find Record</a:t>
          </a:r>
          <a:endParaRPr lang="en-US" dirty="0"/>
        </a:p>
      </dgm:t>
    </dgm:pt>
    <dgm:pt modelId="{175F4328-1102-49C1-9E1E-3CD79EFD4BEB}" type="parTrans" cxnId="{EC2CCE83-82A9-46AA-8DF8-F78DBA2896B2}">
      <dgm:prSet/>
      <dgm:spPr/>
      <dgm:t>
        <a:bodyPr/>
        <a:lstStyle/>
        <a:p>
          <a:endParaRPr lang="en-US"/>
        </a:p>
      </dgm:t>
    </dgm:pt>
    <dgm:pt modelId="{C83B5819-4E22-40ED-84AB-1A13D0D9EE6D}" type="sibTrans" cxnId="{EC2CCE83-82A9-46AA-8DF8-F78DBA2896B2}">
      <dgm:prSet/>
      <dgm:spPr/>
      <dgm:t>
        <a:bodyPr/>
        <a:lstStyle/>
        <a:p>
          <a:endParaRPr lang="en-US"/>
        </a:p>
      </dgm:t>
    </dgm:pt>
    <dgm:pt modelId="{AD6B83DB-6D53-42E1-8258-371D80367F96}">
      <dgm:prSet phldrT="[Text]"/>
      <dgm:spPr/>
      <dgm:t>
        <a:bodyPr/>
        <a:lstStyle/>
        <a:p>
          <a:r>
            <a:rPr lang="en-US" dirty="0" smtClean="0"/>
            <a:t>Export</a:t>
          </a:r>
        </a:p>
      </dgm:t>
    </dgm:pt>
    <dgm:pt modelId="{F5E15891-F4F1-4142-8412-F7FC233ECF07}" type="parTrans" cxnId="{4AD76CFD-3F7B-46FB-8E57-B5AF98142758}">
      <dgm:prSet/>
      <dgm:spPr/>
      <dgm:t>
        <a:bodyPr/>
        <a:lstStyle/>
        <a:p>
          <a:endParaRPr lang="en-US"/>
        </a:p>
      </dgm:t>
    </dgm:pt>
    <dgm:pt modelId="{1F294587-BA17-460A-AF2B-7D3DC1D97C0A}" type="sibTrans" cxnId="{4AD76CFD-3F7B-46FB-8E57-B5AF98142758}">
      <dgm:prSet/>
      <dgm:spPr/>
      <dgm:t>
        <a:bodyPr/>
        <a:lstStyle/>
        <a:p>
          <a:endParaRPr lang="en-US"/>
        </a:p>
      </dgm:t>
    </dgm:pt>
    <dgm:pt modelId="{F63340BE-8C76-42FA-B2D6-24BE468D4C8D}">
      <dgm:prSet/>
      <dgm:spPr/>
      <dgm:t>
        <a:bodyPr/>
        <a:lstStyle/>
        <a:p>
          <a:r>
            <a:rPr lang="en-US" dirty="0" smtClean="0"/>
            <a:t>Item</a:t>
          </a:r>
          <a:endParaRPr lang="en-US" dirty="0"/>
        </a:p>
      </dgm:t>
    </dgm:pt>
    <dgm:pt modelId="{7A088AC2-5DCA-4E25-B889-13310FB6019C}" type="parTrans" cxnId="{AB42B12E-0A5B-4375-8B08-A0E370E70871}">
      <dgm:prSet/>
      <dgm:spPr/>
      <dgm:t>
        <a:bodyPr/>
        <a:lstStyle/>
        <a:p>
          <a:endParaRPr lang="en-US"/>
        </a:p>
      </dgm:t>
    </dgm:pt>
    <dgm:pt modelId="{081F83F5-B626-4825-9A6D-7B5F861D4F77}" type="sibTrans" cxnId="{AB42B12E-0A5B-4375-8B08-A0E370E70871}">
      <dgm:prSet/>
      <dgm:spPr/>
      <dgm:t>
        <a:bodyPr/>
        <a:lstStyle/>
        <a:p>
          <a:endParaRPr lang="en-US"/>
        </a:p>
      </dgm:t>
    </dgm:pt>
    <dgm:pt modelId="{B1667457-7D19-4E96-82A7-AA80EAD88373}" type="pres">
      <dgm:prSet presAssocID="{69088672-8078-46AE-818B-165394150449}" presName="Name0" presStyleCnt="0">
        <dgm:presLayoutVars>
          <dgm:dir/>
          <dgm:animLvl val="lvl"/>
          <dgm:resizeHandles val="exact"/>
        </dgm:presLayoutVars>
      </dgm:prSet>
      <dgm:spPr/>
    </dgm:pt>
    <dgm:pt modelId="{0CE2451C-5B80-43A4-B3B9-0CD08E12BD9C}" type="pres">
      <dgm:prSet presAssocID="{6EFFA0F6-831A-4B9D-96FA-8C0CA70FBDEC}" presName="parTxOnly" presStyleLbl="node1" presStyleIdx="0" presStyleCnt="4">
        <dgm:presLayoutVars>
          <dgm:chMax val="0"/>
          <dgm:chPref val="0"/>
          <dgm:bulletEnabled val="1"/>
        </dgm:presLayoutVars>
      </dgm:prSet>
      <dgm:spPr/>
      <dgm:t>
        <a:bodyPr/>
        <a:lstStyle/>
        <a:p>
          <a:endParaRPr lang="en-US"/>
        </a:p>
      </dgm:t>
    </dgm:pt>
    <dgm:pt modelId="{82E0EE7E-ED29-4410-91B3-2CEF72D2B0FD}" type="pres">
      <dgm:prSet presAssocID="{7CA48960-5B6A-4ED5-A9F6-A62723EEDCBC}" presName="parTxOnlySpace" presStyleCnt="0"/>
      <dgm:spPr/>
    </dgm:pt>
    <dgm:pt modelId="{D53A196D-F562-4E9B-AEA2-B00141AF4635}" type="pres">
      <dgm:prSet presAssocID="{021DA03E-D49C-4BAB-859E-31F453839B6F}" presName="parTxOnly" presStyleLbl="node1" presStyleIdx="1" presStyleCnt="4">
        <dgm:presLayoutVars>
          <dgm:chMax val="0"/>
          <dgm:chPref val="0"/>
          <dgm:bulletEnabled val="1"/>
        </dgm:presLayoutVars>
      </dgm:prSet>
      <dgm:spPr/>
      <dgm:t>
        <a:bodyPr/>
        <a:lstStyle/>
        <a:p>
          <a:endParaRPr lang="en-US"/>
        </a:p>
      </dgm:t>
    </dgm:pt>
    <dgm:pt modelId="{FF0E6D61-80A1-478A-9354-10DF20C0EF4E}" type="pres">
      <dgm:prSet presAssocID="{C83B5819-4E22-40ED-84AB-1A13D0D9EE6D}" presName="parTxOnlySpace" presStyleCnt="0"/>
      <dgm:spPr/>
    </dgm:pt>
    <dgm:pt modelId="{906B6AF6-70B5-444F-9F29-F5D4F0C47346}" type="pres">
      <dgm:prSet presAssocID="{AD6B83DB-6D53-42E1-8258-371D80367F96}" presName="parTxOnly" presStyleLbl="node1" presStyleIdx="2" presStyleCnt="4">
        <dgm:presLayoutVars>
          <dgm:chMax val="0"/>
          <dgm:chPref val="0"/>
          <dgm:bulletEnabled val="1"/>
        </dgm:presLayoutVars>
      </dgm:prSet>
      <dgm:spPr/>
      <dgm:t>
        <a:bodyPr/>
        <a:lstStyle/>
        <a:p>
          <a:endParaRPr lang="en-US"/>
        </a:p>
      </dgm:t>
    </dgm:pt>
    <dgm:pt modelId="{DA91F36D-0B56-404A-AA2B-EBC881090EF6}" type="pres">
      <dgm:prSet presAssocID="{1F294587-BA17-460A-AF2B-7D3DC1D97C0A}" presName="parTxOnlySpace" presStyleCnt="0"/>
      <dgm:spPr/>
    </dgm:pt>
    <dgm:pt modelId="{3C560D34-52AC-44E4-8B5D-60DD89D6324C}" type="pres">
      <dgm:prSet presAssocID="{F63340BE-8C76-42FA-B2D6-24BE468D4C8D}" presName="parTxOnly" presStyleLbl="node1" presStyleIdx="3" presStyleCnt="4">
        <dgm:presLayoutVars>
          <dgm:chMax val="0"/>
          <dgm:chPref val="0"/>
          <dgm:bulletEnabled val="1"/>
        </dgm:presLayoutVars>
      </dgm:prSet>
      <dgm:spPr/>
      <dgm:t>
        <a:bodyPr/>
        <a:lstStyle/>
        <a:p>
          <a:endParaRPr lang="en-US"/>
        </a:p>
      </dgm:t>
    </dgm:pt>
  </dgm:ptLst>
  <dgm:cxnLst>
    <dgm:cxn modelId="{0315B1DB-118B-42FD-B24C-AF0D450876B3}" srcId="{69088672-8078-46AE-818B-165394150449}" destId="{6EFFA0F6-831A-4B9D-96FA-8C0CA70FBDEC}" srcOrd="0" destOrd="0" parTransId="{4256AAC8-D253-46DC-A069-32E8CB282659}" sibTransId="{7CA48960-5B6A-4ED5-A9F6-A62723EEDCBC}"/>
    <dgm:cxn modelId="{C21A728D-66DA-4DA5-9C2A-486050E55B0B}" type="presOf" srcId="{69088672-8078-46AE-818B-165394150449}" destId="{B1667457-7D19-4E96-82A7-AA80EAD88373}" srcOrd="0" destOrd="0" presId="urn:microsoft.com/office/officeart/2005/8/layout/chevron1"/>
    <dgm:cxn modelId="{4AD76CFD-3F7B-46FB-8E57-B5AF98142758}" srcId="{69088672-8078-46AE-818B-165394150449}" destId="{AD6B83DB-6D53-42E1-8258-371D80367F96}" srcOrd="2" destOrd="0" parTransId="{F5E15891-F4F1-4142-8412-F7FC233ECF07}" sibTransId="{1F294587-BA17-460A-AF2B-7D3DC1D97C0A}"/>
    <dgm:cxn modelId="{8D2227A7-BC25-48E3-AEED-359B0F9C4454}" type="presOf" srcId="{F63340BE-8C76-42FA-B2D6-24BE468D4C8D}" destId="{3C560D34-52AC-44E4-8B5D-60DD89D6324C}" srcOrd="0" destOrd="0" presId="urn:microsoft.com/office/officeart/2005/8/layout/chevron1"/>
    <dgm:cxn modelId="{EC2CCE83-82A9-46AA-8DF8-F78DBA2896B2}" srcId="{69088672-8078-46AE-818B-165394150449}" destId="{021DA03E-D49C-4BAB-859E-31F453839B6F}" srcOrd="1" destOrd="0" parTransId="{175F4328-1102-49C1-9E1E-3CD79EFD4BEB}" sibTransId="{C83B5819-4E22-40ED-84AB-1A13D0D9EE6D}"/>
    <dgm:cxn modelId="{D7B96407-9EC0-43F3-B47A-897629F01E45}" type="presOf" srcId="{021DA03E-D49C-4BAB-859E-31F453839B6F}" destId="{D53A196D-F562-4E9B-AEA2-B00141AF4635}" srcOrd="0" destOrd="0" presId="urn:microsoft.com/office/officeart/2005/8/layout/chevron1"/>
    <dgm:cxn modelId="{AB42B12E-0A5B-4375-8B08-A0E370E70871}" srcId="{69088672-8078-46AE-818B-165394150449}" destId="{F63340BE-8C76-42FA-B2D6-24BE468D4C8D}" srcOrd="3" destOrd="0" parTransId="{7A088AC2-5DCA-4E25-B889-13310FB6019C}" sibTransId="{081F83F5-B626-4825-9A6D-7B5F861D4F77}"/>
    <dgm:cxn modelId="{52C3CA3C-634D-44C5-BC8B-BD1A8D0423A3}" type="presOf" srcId="{6EFFA0F6-831A-4B9D-96FA-8C0CA70FBDEC}" destId="{0CE2451C-5B80-43A4-B3B9-0CD08E12BD9C}" srcOrd="0" destOrd="0" presId="urn:microsoft.com/office/officeart/2005/8/layout/chevron1"/>
    <dgm:cxn modelId="{3B793331-9469-4A8C-A288-D95E2F0662F5}" type="presOf" srcId="{AD6B83DB-6D53-42E1-8258-371D80367F96}" destId="{906B6AF6-70B5-444F-9F29-F5D4F0C47346}" srcOrd="0" destOrd="0" presId="urn:microsoft.com/office/officeart/2005/8/layout/chevron1"/>
    <dgm:cxn modelId="{60DCFD74-42B0-4E68-AAA7-763CA34B2019}" type="presParOf" srcId="{B1667457-7D19-4E96-82A7-AA80EAD88373}" destId="{0CE2451C-5B80-43A4-B3B9-0CD08E12BD9C}" srcOrd="0" destOrd="0" presId="urn:microsoft.com/office/officeart/2005/8/layout/chevron1"/>
    <dgm:cxn modelId="{97D2D3E4-8C9C-409D-AB03-04AC64061A6E}" type="presParOf" srcId="{B1667457-7D19-4E96-82A7-AA80EAD88373}" destId="{82E0EE7E-ED29-4410-91B3-2CEF72D2B0FD}" srcOrd="1" destOrd="0" presId="urn:microsoft.com/office/officeart/2005/8/layout/chevron1"/>
    <dgm:cxn modelId="{4073E174-9BF2-4399-9358-1FE84E50CC3F}" type="presParOf" srcId="{B1667457-7D19-4E96-82A7-AA80EAD88373}" destId="{D53A196D-F562-4E9B-AEA2-B00141AF4635}" srcOrd="2" destOrd="0" presId="urn:microsoft.com/office/officeart/2005/8/layout/chevron1"/>
    <dgm:cxn modelId="{D4A50CFE-BE75-4F03-8D41-D9831866CAA5}" type="presParOf" srcId="{B1667457-7D19-4E96-82A7-AA80EAD88373}" destId="{FF0E6D61-80A1-478A-9354-10DF20C0EF4E}" srcOrd="3" destOrd="0" presId="urn:microsoft.com/office/officeart/2005/8/layout/chevron1"/>
    <dgm:cxn modelId="{08153586-F80A-40F5-91EA-01F4CE5E4C30}" type="presParOf" srcId="{B1667457-7D19-4E96-82A7-AA80EAD88373}" destId="{906B6AF6-70B5-444F-9F29-F5D4F0C47346}" srcOrd="4" destOrd="0" presId="urn:microsoft.com/office/officeart/2005/8/layout/chevron1"/>
    <dgm:cxn modelId="{AC48CB11-5469-4246-8D45-DF38E7BA3BA8}" type="presParOf" srcId="{B1667457-7D19-4E96-82A7-AA80EAD88373}" destId="{DA91F36D-0B56-404A-AA2B-EBC881090EF6}" srcOrd="5" destOrd="0" presId="urn:microsoft.com/office/officeart/2005/8/layout/chevron1"/>
    <dgm:cxn modelId="{DD424934-7F62-4D87-B7AB-A7D02128272E}" type="presParOf" srcId="{B1667457-7D19-4E96-82A7-AA80EAD88373}" destId="{3C560D34-52AC-44E4-8B5D-60DD89D6324C}" srcOrd="6"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64BEB4-1216-4EDA-97AE-7D8871189F2C}" type="doc">
      <dgm:prSet loTypeId="urn:microsoft.com/office/officeart/2009/layout/CirclePictureHierarchy" loCatId="picture" qsTypeId="urn:microsoft.com/office/officeart/2005/8/quickstyle/simple1" qsCatId="simple" csTypeId="urn:microsoft.com/office/officeart/2005/8/colors/accent1_2" csCatId="accent1" phldr="1"/>
      <dgm:spPr/>
      <dgm:t>
        <a:bodyPr/>
        <a:lstStyle/>
        <a:p>
          <a:endParaRPr lang="en-US"/>
        </a:p>
      </dgm:t>
    </dgm:pt>
    <dgm:pt modelId="{B3099D9D-96C3-4641-BFA6-B9C7A75FC5C6}">
      <dgm:prSet phldrT="[Text]"/>
      <dgm:spPr/>
      <dgm:t>
        <a:bodyPr/>
        <a:lstStyle/>
        <a:p>
          <a:r>
            <a:rPr lang="en-US" dirty="0" smtClean="0"/>
            <a:t>ILL Request</a:t>
          </a:r>
          <a:endParaRPr lang="en-US" dirty="0"/>
        </a:p>
      </dgm:t>
    </dgm:pt>
    <dgm:pt modelId="{558AF977-6C76-40D2-AC9E-FDACDC63FCC0}" type="parTrans" cxnId="{D89834EA-CC7A-4B3E-B83B-F66D7869371E}">
      <dgm:prSet/>
      <dgm:spPr/>
      <dgm:t>
        <a:bodyPr/>
        <a:lstStyle/>
        <a:p>
          <a:endParaRPr lang="en-US"/>
        </a:p>
      </dgm:t>
    </dgm:pt>
    <dgm:pt modelId="{D0F7D917-ED8C-4AD0-BC1B-D6D0C0D47A18}" type="sibTrans" cxnId="{D89834EA-CC7A-4B3E-B83B-F66D7869371E}">
      <dgm:prSet/>
      <dgm:spPr/>
      <dgm:t>
        <a:bodyPr/>
        <a:lstStyle/>
        <a:p>
          <a:endParaRPr lang="en-US"/>
        </a:p>
      </dgm:t>
    </dgm:pt>
    <dgm:pt modelId="{8EE5332A-06D4-49C9-9728-3231C22263BD}">
      <dgm:prSet phldrT="[Text]"/>
      <dgm:spPr/>
      <dgm:t>
        <a:bodyPr/>
        <a:lstStyle/>
        <a:p>
          <a:r>
            <a:rPr lang="en-US" dirty="0" smtClean="0"/>
            <a:t>Library Doesn’t Own it</a:t>
          </a:r>
          <a:endParaRPr lang="en-US" dirty="0"/>
        </a:p>
      </dgm:t>
    </dgm:pt>
    <dgm:pt modelId="{1FEEDEC5-42F4-42FD-8E58-187B0E80FD24}" type="parTrans" cxnId="{EA428843-8B78-4C80-882D-E7473F8B012E}">
      <dgm:prSet/>
      <dgm:spPr/>
      <dgm:t>
        <a:bodyPr/>
        <a:lstStyle/>
        <a:p>
          <a:endParaRPr lang="en-US"/>
        </a:p>
      </dgm:t>
    </dgm:pt>
    <dgm:pt modelId="{EF42F1F8-DDE4-4089-A49A-7874514787FE}" type="sibTrans" cxnId="{EA428843-8B78-4C80-882D-E7473F8B012E}">
      <dgm:prSet/>
      <dgm:spPr/>
      <dgm:t>
        <a:bodyPr/>
        <a:lstStyle/>
        <a:p>
          <a:endParaRPr lang="en-US"/>
        </a:p>
      </dgm:t>
    </dgm:pt>
    <dgm:pt modelId="{595AE4AC-9CB2-46A3-9FEC-57FA79B6078C}">
      <dgm:prSet phldrT="[Text]"/>
      <dgm:spPr/>
      <dgm:t>
        <a:bodyPr/>
        <a:lstStyle/>
        <a:p>
          <a:r>
            <a:rPr lang="en-US" dirty="0" smtClean="0"/>
            <a:t>Library wants to buy it</a:t>
          </a:r>
          <a:endParaRPr lang="en-US" dirty="0"/>
        </a:p>
      </dgm:t>
    </dgm:pt>
    <dgm:pt modelId="{996572D5-87F1-4066-B1D4-4BE537ED3A42}" type="parTrans" cxnId="{177E9653-80E0-40F5-BE35-5CDA7D0C5977}">
      <dgm:prSet/>
      <dgm:spPr/>
      <dgm:t>
        <a:bodyPr/>
        <a:lstStyle/>
        <a:p>
          <a:endParaRPr lang="en-US"/>
        </a:p>
      </dgm:t>
    </dgm:pt>
    <dgm:pt modelId="{278A22FC-AB7C-4FE9-BDE2-3BAECF80D530}" type="sibTrans" cxnId="{177E9653-80E0-40F5-BE35-5CDA7D0C5977}">
      <dgm:prSet/>
      <dgm:spPr/>
      <dgm:t>
        <a:bodyPr/>
        <a:lstStyle/>
        <a:p>
          <a:endParaRPr lang="en-US"/>
        </a:p>
      </dgm:t>
    </dgm:pt>
    <dgm:pt modelId="{3ED3EE9A-8AE1-40D5-9A79-C550504489C5}">
      <dgm:prSet phldrT="[Text]"/>
      <dgm:spPr/>
      <dgm:t>
        <a:bodyPr/>
        <a:lstStyle/>
        <a:p>
          <a:r>
            <a:rPr lang="en-US" dirty="0" smtClean="0"/>
            <a:t>Library does not want to buy it</a:t>
          </a:r>
          <a:endParaRPr lang="en-US" dirty="0"/>
        </a:p>
      </dgm:t>
    </dgm:pt>
    <dgm:pt modelId="{3132B043-4978-42BC-BB3B-64FC11BFBA1B}" type="parTrans" cxnId="{A2341D4C-097E-4A01-871D-2C75864B277F}">
      <dgm:prSet/>
      <dgm:spPr/>
      <dgm:t>
        <a:bodyPr/>
        <a:lstStyle/>
        <a:p>
          <a:endParaRPr lang="en-US"/>
        </a:p>
      </dgm:t>
    </dgm:pt>
    <dgm:pt modelId="{976E74D8-4548-4F14-AEC8-1450F1A5622F}" type="sibTrans" cxnId="{A2341D4C-097E-4A01-871D-2C75864B277F}">
      <dgm:prSet/>
      <dgm:spPr/>
      <dgm:t>
        <a:bodyPr/>
        <a:lstStyle/>
        <a:p>
          <a:endParaRPr lang="en-US"/>
        </a:p>
      </dgm:t>
    </dgm:pt>
    <dgm:pt modelId="{77EA1B8D-7A73-43E8-B1D0-A5C874175261}">
      <dgm:prSet phldrT="[Text]"/>
      <dgm:spPr/>
      <dgm:t>
        <a:bodyPr/>
        <a:lstStyle/>
        <a:p>
          <a:r>
            <a:rPr lang="en-US" dirty="0" smtClean="0"/>
            <a:t>Library Owns it</a:t>
          </a:r>
          <a:endParaRPr lang="en-US" dirty="0"/>
        </a:p>
      </dgm:t>
    </dgm:pt>
    <dgm:pt modelId="{C2444E53-6C5B-4968-BC38-09715CBD4840}" type="parTrans" cxnId="{26B851E8-57A8-426F-99BB-559638AC32AE}">
      <dgm:prSet/>
      <dgm:spPr/>
      <dgm:t>
        <a:bodyPr/>
        <a:lstStyle/>
        <a:p>
          <a:endParaRPr lang="en-US"/>
        </a:p>
      </dgm:t>
    </dgm:pt>
    <dgm:pt modelId="{25DFCD8C-1DBC-4802-8ACB-738FFDF614A6}" type="sibTrans" cxnId="{26B851E8-57A8-426F-99BB-559638AC32AE}">
      <dgm:prSet/>
      <dgm:spPr/>
      <dgm:t>
        <a:bodyPr/>
        <a:lstStyle/>
        <a:p>
          <a:endParaRPr lang="en-US"/>
        </a:p>
      </dgm:t>
    </dgm:pt>
    <dgm:pt modelId="{3CAB9A49-F20C-4585-B5E4-AE76DD242E24}">
      <dgm:prSet phldrT="[Text]"/>
      <dgm:spPr/>
      <dgm:t>
        <a:bodyPr/>
        <a:lstStyle/>
        <a:p>
          <a:r>
            <a:rPr lang="en-US" dirty="0" smtClean="0"/>
            <a:t>Place a hold</a:t>
          </a:r>
          <a:endParaRPr lang="en-US" dirty="0"/>
        </a:p>
      </dgm:t>
    </dgm:pt>
    <dgm:pt modelId="{B9E20FE2-7D85-47B9-BE3B-5AFF0C5B3EF5}" type="parTrans" cxnId="{B3A82E41-60B3-4F39-949A-555F75F899D9}">
      <dgm:prSet/>
      <dgm:spPr/>
      <dgm:t>
        <a:bodyPr/>
        <a:lstStyle/>
        <a:p>
          <a:endParaRPr lang="en-US"/>
        </a:p>
      </dgm:t>
    </dgm:pt>
    <dgm:pt modelId="{38FAAF93-5340-4810-A7C1-6DC31A35D296}" type="sibTrans" cxnId="{B3A82E41-60B3-4F39-949A-555F75F899D9}">
      <dgm:prSet/>
      <dgm:spPr/>
      <dgm:t>
        <a:bodyPr/>
        <a:lstStyle/>
        <a:p>
          <a:endParaRPr lang="en-US"/>
        </a:p>
      </dgm:t>
    </dgm:pt>
    <dgm:pt modelId="{71F48CBD-9C77-47E6-9FFD-76742D4011C2}">
      <dgm:prSet phldrT="[Text]"/>
      <dgm:spPr/>
      <dgm:t>
        <a:bodyPr/>
        <a:lstStyle/>
        <a:p>
          <a:r>
            <a:rPr lang="en-US" dirty="0" smtClean="0"/>
            <a:t>Acquisitions Process</a:t>
          </a:r>
          <a:endParaRPr lang="en-US" dirty="0"/>
        </a:p>
      </dgm:t>
    </dgm:pt>
    <dgm:pt modelId="{139F19B8-FF22-4C07-B3E4-7A45DDA2B4A1}" type="parTrans" cxnId="{EB5B02C6-0A54-4689-B703-B1B4D2D482D6}">
      <dgm:prSet/>
      <dgm:spPr/>
      <dgm:t>
        <a:bodyPr/>
        <a:lstStyle/>
        <a:p>
          <a:endParaRPr lang="en-US"/>
        </a:p>
      </dgm:t>
    </dgm:pt>
    <dgm:pt modelId="{05340E76-0C27-49E5-B0F3-FD4E4EE2D25C}" type="sibTrans" cxnId="{EB5B02C6-0A54-4689-B703-B1B4D2D482D6}">
      <dgm:prSet/>
      <dgm:spPr/>
      <dgm:t>
        <a:bodyPr/>
        <a:lstStyle/>
        <a:p>
          <a:endParaRPr lang="en-US"/>
        </a:p>
      </dgm:t>
    </dgm:pt>
    <dgm:pt modelId="{04C565B3-569C-41C7-B80A-B0D6646A6F3F}">
      <dgm:prSet phldrT="[Text]"/>
      <dgm:spPr/>
      <dgm:t>
        <a:bodyPr/>
        <a:lstStyle/>
        <a:p>
          <a:r>
            <a:rPr lang="en-US" dirty="0" smtClean="0"/>
            <a:t>ILL</a:t>
          </a:r>
          <a:endParaRPr lang="en-US" dirty="0"/>
        </a:p>
      </dgm:t>
    </dgm:pt>
    <dgm:pt modelId="{98D860DE-2188-47F2-946A-DA7341A3A960}" type="parTrans" cxnId="{E5FE4FD5-EEC6-453F-B678-93D631E0820F}">
      <dgm:prSet/>
      <dgm:spPr/>
      <dgm:t>
        <a:bodyPr/>
        <a:lstStyle/>
        <a:p>
          <a:endParaRPr lang="en-US"/>
        </a:p>
      </dgm:t>
    </dgm:pt>
    <dgm:pt modelId="{071FBEA9-3C01-442C-ABCF-653A83AE54B3}" type="sibTrans" cxnId="{E5FE4FD5-EEC6-453F-B678-93D631E0820F}">
      <dgm:prSet/>
      <dgm:spPr/>
      <dgm:t>
        <a:bodyPr/>
        <a:lstStyle/>
        <a:p>
          <a:endParaRPr lang="en-US"/>
        </a:p>
      </dgm:t>
    </dgm:pt>
    <dgm:pt modelId="{EC3F524D-DF0D-4CF5-ABF7-D79B3D96DBDA}" type="pres">
      <dgm:prSet presAssocID="{8B64BEB4-1216-4EDA-97AE-7D8871189F2C}" presName="hierChild1" presStyleCnt="0">
        <dgm:presLayoutVars>
          <dgm:chPref val="1"/>
          <dgm:dir/>
          <dgm:animOne val="branch"/>
          <dgm:animLvl val="lvl"/>
          <dgm:resizeHandles/>
        </dgm:presLayoutVars>
      </dgm:prSet>
      <dgm:spPr/>
      <dgm:t>
        <a:bodyPr/>
        <a:lstStyle/>
        <a:p>
          <a:endParaRPr lang="en-US"/>
        </a:p>
      </dgm:t>
    </dgm:pt>
    <dgm:pt modelId="{8D6CE165-7F7A-4A49-B93D-5CA1385843D8}" type="pres">
      <dgm:prSet presAssocID="{B3099D9D-96C3-4641-BFA6-B9C7A75FC5C6}" presName="hierRoot1" presStyleCnt="0"/>
      <dgm:spPr/>
    </dgm:pt>
    <dgm:pt modelId="{CC1650D7-AB6E-4A98-B261-4BFD78D59208}" type="pres">
      <dgm:prSet presAssocID="{B3099D9D-96C3-4641-BFA6-B9C7A75FC5C6}" presName="composite" presStyleCnt="0"/>
      <dgm:spPr/>
    </dgm:pt>
    <dgm:pt modelId="{DEBC45D9-6385-4677-812A-C95EE2237138}" type="pres">
      <dgm:prSet presAssocID="{B3099D9D-96C3-4641-BFA6-B9C7A75FC5C6}" presName="image" presStyleLbl="node0" presStyleIdx="0" presStyleCnt="1"/>
      <dgm:spPr/>
    </dgm:pt>
    <dgm:pt modelId="{67B8B8B6-ADE7-49B1-BC91-21AE768AB880}" type="pres">
      <dgm:prSet presAssocID="{B3099D9D-96C3-4641-BFA6-B9C7A75FC5C6}" presName="text" presStyleLbl="revTx" presStyleIdx="0" presStyleCnt="8">
        <dgm:presLayoutVars>
          <dgm:chPref val="3"/>
        </dgm:presLayoutVars>
      </dgm:prSet>
      <dgm:spPr/>
      <dgm:t>
        <a:bodyPr/>
        <a:lstStyle/>
        <a:p>
          <a:endParaRPr lang="en-US"/>
        </a:p>
      </dgm:t>
    </dgm:pt>
    <dgm:pt modelId="{27D4F57E-6604-4F8A-A5FB-84DF90E41358}" type="pres">
      <dgm:prSet presAssocID="{B3099D9D-96C3-4641-BFA6-B9C7A75FC5C6}" presName="hierChild2" presStyleCnt="0"/>
      <dgm:spPr/>
    </dgm:pt>
    <dgm:pt modelId="{44A7F303-8F99-488A-A594-3A422A04070C}" type="pres">
      <dgm:prSet presAssocID="{1FEEDEC5-42F4-42FD-8E58-187B0E80FD24}" presName="Name10" presStyleLbl="parChTrans1D2" presStyleIdx="0" presStyleCnt="2"/>
      <dgm:spPr/>
      <dgm:t>
        <a:bodyPr/>
        <a:lstStyle/>
        <a:p>
          <a:endParaRPr lang="en-US"/>
        </a:p>
      </dgm:t>
    </dgm:pt>
    <dgm:pt modelId="{200C6AE3-D1FD-43E3-B77B-7A54959903FC}" type="pres">
      <dgm:prSet presAssocID="{8EE5332A-06D4-49C9-9728-3231C22263BD}" presName="hierRoot2" presStyleCnt="0"/>
      <dgm:spPr/>
    </dgm:pt>
    <dgm:pt modelId="{49FC07A4-938D-4714-A8C2-2B2C6ADFC7E1}" type="pres">
      <dgm:prSet presAssocID="{8EE5332A-06D4-49C9-9728-3231C22263BD}" presName="composite2" presStyleCnt="0"/>
      <dgm:spPr/>
    </dgm:pt>
    <dgm:pt modelId="{A8DC40AC-D710-49EC-BBB2-CE6B7B640561}" type="pres">
      <dgm:prSet presAssocID="{8EE5332A-06D4-49C9-9728-3231C22263BD}" presName="image2" presStyleLbl="node2" presStyleIdx="0" presStyleCnt="2"/>
      <dgm:spPr/>
    </dgm:pt>
    <dgm:pt modelId="{FE40332D-01EC-45DE-A05D-A764FAD241DA}" type="pres">
      <dgm:prSet presAssocID="{8EE5332A-06D4-49C9-9728-3231C22263BD}" presName="text2" presStyleLbl="revTx" presStyleIdx="1" presStyleCnt="8">
        <dgm:presLayoutVars>
          <dgm:chPref val="3"/>
        </dgm:presLayoutVars>
      </dgm:prSet>
      <dgm:spPr/>
      <dgm:t>
        <a:bodyPr/>
        <a:lstStyle/>
        <a:p>
          <a:endParaRPr lang="en-US"/>
        </a:p>
      </dgm:t>
    </dgm:pt>
    <dgm:pt modelId="{CA995E0C-1D11-4E77-97E5-2CF04495C380}" type="pres">
      <dgm:prSet presAssocID="{8EE5332A-06D4-49C9-9728-3231C22263BD}" presName="hierChild3" presStyleCnt="0"/>
      <dgm:spPr/>
    </dgm:pt>
    <dgm:pt modelId="{DE436884-440F-4A08-B595-FDE06E8A3A8C}" type="pres">
      <dgm:prSet presAssocID="{996572D5-87F1-4066-B1D4-4BE537ED3A42}" presName="Name17" presStyleLbl="parChTrans1D3" presStyleIdx="0" presStyleCnt="3"/>
      <dgm:spPr/>
      <dgm:t>
        <a:bodyPr/>
        <a:lstStyle/>
        <a:p>
          <a:endParaRPr lang="en-US"/>
        </a:p>
      </dgm:t>
    </dgm:pt>
    <dgm:pt modelId="{C98191B0-BD32-4CC0-93C4-494E2F67453C}" type="pres">
      <dgm:prSet presAssocID="{595AE4AC-9CB2-46A3-9FEC-57FA79B6078C}" presName="hierRoot3" presStyleCnt="0"/>
      <dgm:spPr/>
    </dgm:pt>
    <dgm:pt modelId="{6A410F13-23FD-42F5-BD84-2C388E61E823}" type="pres">
      <dgm:prSet presAssocID="{595AE4AC-9CB2-46A3-9FEC-57FA79B6078C}" presName="composite3" presStyleCnt="0"/>
      <dgm:spPr/>
    </dgm:pt>
    <dgm:pt modelId="{1655FB8A-12F1-4D69-B45D-A3B03382E00A}" type="pres">
      <dgm:prSet presAssocID="{595AE4AC-9CB2-46A3-9FEC-57FA79B6078C}" presName="image3" presStyleLbl="node3" presStyleIdx="0" presStyleCnt="3"/>
      <dgm:spPr/>
    </dgm:pt>
    <dgm:pt modelId="{29BED77E-7115-4D4A-8216-DE2C5A0EAF83}" type="pres">
      <dgm:prSet presAssocID="{595AE4AC-9CB2-46A3-9FEC-57FA79B6078C}" presName="text3" presStyleLbl="revTx" presStyleIdx="2" presStyleCnt="8">
        <dgm:presLayoutVars>
          <dgm:chPref val="3"/>
        </dgm:presLayoutVars>
      </dgm:prSet>
      <dgm:spPr/>
      <dgm:t>
        <a:bodyPr/>
        <a:lstStyle/>
        <a:p>
          <a:endParaRPr lang="en-US"/>
        </a:p>
      </dgm:t>
    </dgm:pt>
    <dgm:pt modelId="{23882444-381D-4921-BF89-971970050302}" type="pres">
      <dgm:prSet presAssocID="{595AE4AC-9CB2-46A3-9FEC-57FA79B6078C}" presName="hierChild4" presStyleCnt="0"/>
      <dgm:spPr/>
    </dgm:pt>
    <dgm:pt modelId="{6447AC3E-2D24-456F-AA23-606892647F9E}" type="pres">
      <dgm:prSet presAssocID="{139F19B8-FF22-4C07-B3E4-7A45DDA2B4A1}" presName="Name23" presStyleLbl="parChTrans1D4" presStyleIdx="0" presStyleCnt="2"/>
      <dgm:spPr/>
      <dgm:t>
        <a:bodyPr/>
        <a:lstStyle/>
        <a:p>
          <a:endParaRPr lang="en-US"/>
        </a:p>
      </dgm:t>
    </dgm:pt>
    <dgm:pt modelId="{FF19011F-7CD2-4AC3-803E-284A17EF22BD}" type="pres">
      <dgm:prSet presAssocID="{71F48CBD-9C77-47E6-9FFD-76742D4011C2}" presName="hierRoot4" presStyleCnt="0"/>
      <dgm:spPr/>
    </dgm:pt>
    <dgm:pt modelId="{AD91DECF-63B8-4739-B6C2-0AB235D717B5}" type="pres">
      <dgm:prSet presAssocID="{71F48CBD-9C77-47E6-9FFD-76742D4011C2}" presName="composite4" presStyleCnt="0"/>
      <dgm:spPr/>
    </dgm:pt>
    <dgm:pt modelId="{5C55126F-B4E6-42DB-8993-852C234C2675}" type="pres">
      <dgm:prSet presAssocID="{71F48CBD-9C77-47E6-9FFD-76742D4011C2}" presName="image4" presStyleLbl="node4" presStyleIdx="0" presStyleCnt="2"/>
      <dgm:spPr/>
    </dgm:pt>
    <dgm:pt modelId="{8A256C5D-5286-4D8E-BC29-461361BA7C33}" type="pres">
      <dgm:prSet presAssocID="{71F48CBD-9C77-47E6-9FFD-76742D4011C2}" presName="text4" presStyleLbl="revTx" presStyleIdx="3" presStyleCnt="8">
        <dgm:presLayoutVars>
          <dgm:chPref val="3"/>
        </dgm:presLayoutVars>
      </dgm:prSet>
      <dgm:spPr/>
      <dgm:t>
        <a:bodyPr/>
        <a:lstStyle/>
        <a:p>
          <a:endParaRPr lang="en-US"/>
        </a:p>
      </dgm:t>
    </dgm:pt>
    <dgm:pt modelId="{8D487E0A-9980-45C8-895A-5793D3C383E4}" type="pres">
      <dgm:prSet presAssocID="{71F48CBD-9C77-47E6-9FFD-76742D4011C2}" presName="hierChild5" presStyleCnt="0"/>
      <dgm:spPr/>
    </dgm:pt>
    <dgm:pt modelId="{6064CDBF-0082-4078-9373-1E67EE13E7B4}" type="pres">
      <dgm:prSet presAssocID="{3132B043-4978-42BC-BB3B-64FC11BFBA1B}" presName="Name17" presStyleLbl="parChTrans1D3" presStyleIdx="1" presStyleCnt="3"/>
      <dgm:spPr/>
      <dgm:t>
        <a:bodyPr/>
        <a:lstStyle/>
        <a:p>
          <a:endParaRPr lang="en-US"/>
        </a:p>
      </dgm:t>
    </dgm:pt>
    <dgm:pt modelId="{88727A84-0409-4E85-9786-5E12DC5BB911}" type="pres">
      <dgm:prSet presAssocID="{3ED3EE9A-8AE1-40D5-9A79-C550504489C5}" presName="hierRoot3" presStyleCnt="0"/>
      <dgm:spPr/>
    </dgm:pt>
    <dgm:pt modelId="{EB0D459F-AB3D-4656-B3FE-D2CCE3ED940F}" type="pres">
      <dgm:prSet presAssocID="{3ED3EE9A-8AE1-40D5-9A79-C550504489C5}" presName="composite3" presStyleCnt="0"/>
      <dgm:spPr/>
    </dgm:pt>
    <dgm:pt modelId="{AC635D41-224C-4710-AE78-E0F76F1978DC}" type="pres">
      <dgm:prSet presAssocID="{3ED3EE9A-8AE1-40D5-9A79-C550504489C5}" presName="image3" presStyleLbl="node3" presStyleIdx="1" presStyleCnt="3"/>
      <dgm:spPr/>
    </dgm:pt>
    <dgm:pt modelId="{C06C213C-D399-4704-A1DD-6A66BE9427F5}" type="pres">
      <dgm:prSet presAssocID="{3ED3EE9A-8AE1-40D5-9A79-C550504489C5}" presName="text3" presStyleLbl="revTx" presStyleIdx="4" presStyleCnt="8">
        <dgm:presLayoutVars>
          <dgm:chPref val="3"/>
        </dgm:presLayoutVars>
      </dgm:prSet>
      <dgm:spPr/>
      <dgm:t>
        <a:bodyPr/>
        <a:lstStyle/>
        <a:p>
          <a:endParaRPr lang="en-US"/>
        </a:p>
      </dgm:t>
    </dgm:pt>
    <dgm:pt modelId="{539637C8-64E3-448C-8296-6827453E4560}" type="pres">
      <dgm:prSet presAssocID="{3ED3EE9A-8AE1-40D5-9A79-C550504489C5}" presName="hierChild4" presStyleCnt="0"/>
      <dgm:spPr/>
    </dgm:pt>
    <dgm:pt modelId="{AF8A8819-3FD6-4BDE-A8B9-FCF3AC47D8A4}" type="pres">
      <dgm:prSet presAssocID="{98D860DE-2188-47F2-946A-DA7341A3A960}" presName="Name23" presStyleLbl="parChTrans1D4" presStyleIdx="1" presStyleCnt="2"/>
      <dgm:spPr/>
      <dgm:t>
        <a:bodyPr/>
        <a:lstStyle/>
        <a:p>
          <a:endParaRPr lang="en-US"/>
        </a:p>
      </dgm:t>
    </dgm:pt>
    <dgm:pt modelId="{38C7F6A2-FB9C-4356-8193-4A323AF7ED9E}" type="pres">
      <dgm:prSet presAssocID="{04C565B3-569C-41C7-B80A-B0D6646A6F3F}" presName="hierRoot4" presStyleCnt="0"/>
      <dgm:spPr/>
    </dgm:pt>
    <dgm:pt modelId="{E74B1B87-C747-4B59-8550-F948211ADD0A}" type="pres">
      <dgm:prSet presAssocID="{04C565B3-569C-41C7-B80A-B0D6646A6F3F}" presName="composite4" presStyleCnt="0"/>
      <dgm:spPr/>
    </dgm:pt>
    <dgm:pt modelId="{B4C88120-FF8E-4AB0-984A-32F97C848054}" type="pres">
      <dgm:prSet presAssocID="{04C565B3-569C-41C7-B80A-B0D6646A6F3F}" presName="image4" presStyleLbl="node4" presStyleIdx="1" presStyleCnt="2"/>
      <dgm:spPr/>
    </dgm:pt>
    <dgm:pt modelId="{169232E9-7CB0-4FD9-A7FE-530D7E5F0CF2}" type="pres">
      <dgm:prSet presAssocID="{04C565B3-569C-41C7-B80A-B0D6646A6F3F}" presName="text4" presStyleLbl="revTx" presStyleIdx="5" presStyleCnt="8">
        <dgm:presLayoutVars>
          <dgm:chPref val="3"/>
        </dgm:presLayoutVars>
      </dgm:prSet>
      <dgm:spPr/>
      <dgm:t>
        <a:bodyPr/>
        <a:lstStyle/>
        <a:p>
          <a:endParaRPr lang="en-US"/>
        </a:p>
      </dgm:t>
    </dgm:pt>
    <dgm:pt modelId="{A2B36C8F-1EE4-407C-8160-E730A7734A92}" type="pres">
      <dgm:prSet presAssocID="{04C565B3-569C-41C7-B80A-B0D6646A6F3F}" presName="hierChild5" presStyleCnt="0"/>
      <dgm:spPr/>
    </dgm:pt>
    <dgm:pt modelId="{6F3E5D64-7D57-44BE-99B5-EA2933F1F0FF}" type="pres">
      <dgm:prSet presAssocID="{C2444E53-6C5B-4968-BC38-09715CBD4840}" presName="Name10" presStyleLbl="parChTrans1D2" presStyleIdx="1" presStyleCnt="2"/>
      <dgm:spPr/>
      <dgm:t>
        <a:bodyPr/>
        <a:lstStyle/>
        <a:p>
          <a:endParaRPr lang="en-US"/>
        </a:p>
      </dgm:t>
    </dgm:pt>
    <dgm:pt modelId="{0A358D87-350A-43F3-9BEE-70D777726B26}" type="pres">
      <dgm:prSet presAssocID="{77EA1B8D-7A73-43E8-B1D0-A5C874175261}" presName="hierRoot2" presStyleCnt="0"/>
      <dgm:spPr/>
    </dgm:pt>
    <dgm:pt modelId="{CC9FE85B-7206-4A97-BCE9-79E8B8A22BEF}" type="pres">
      <dgm:prSet presAssocID="{77EA1B8D-7A73-43E8-B1D0-A5C874175261}" presName="composite2" presStyleCnt="0"/>
      <dgm:spPr/>
    </dgm:pt>
    <dgm:pt modelId="{38124C82-5AD9-41DE-ACCF-6447BF031178}" type="pres">
      <dgm:prSet presAssocID="{77EA1B8D-7A73-43E8-B1D0-A5C874175261}" presName="image2" presStyleLbl="node2" presStyleIdx="1" presStyleCnt="2"/>
      <dgm:spPr/>
    </dgm:pt>
    <dgm:pt modelId="{FF1BA655-D794-4818-9B8C-79352D700FAB}" type="pres">
      <dgm:prSet presAssocID="{77EA1B8D-7A73-43E8-B1D0-A5C874175261}" presName="text2" presStyleLbl="revTx" presStyleIdx="6" presStyleCnt="8">
        <dgm:presLayoutVars>
          <dgm:chPref val="3"/>
        </dgm:presLayoutVars>
      </dgm:prSet>
      <dgm:spPr/>
      <dgm:t>
        <a:bodyPr/>
        <a:lstStyle/>
        <a:p>
          <a:endParaRPr lang="en-US"/>
        </a:p>
      </dgm:t>
    </dgm:pt>
    <dgm:pt modelId="{B3110558-EBEF-4B79-9602-D21663AF94EA}" type="pres">
      <dgm:prSet presAssocID="{77EA1B8D-7A73-43E8-B1D0-A5C874175261}" presName="hierChild3" presStyleCnt="0"/>
      <dgm:spPr/>
    </dgm:pt>
    <dgm:pt modelId="{E60BF75E-FCEC-442A-BE7F-4F54203C1E99}" type="pres">
      <dgm:prSet presAssocID="{B9E20FE2-7D85-47B9-BE3B-5AFF0C5B3EF5}" presName="Name17" presStyleLbl="parChTrans1D3" presStyleIdx="2" presStyleCnt="3"/>
      <dgm:spPr/>
      <dgm:t>
        <a:bodyPr/>
        <a:lstStyle/>
        <a:p>
          <a:endParaRPr lang="en-US"/>
        </a:p>
      </dgm:t>
    </dgm:pt>
    <dgm:pt modelId="{338A920C-69C4-4AE5-9EA5-B67FB471E597}" type="pres">
      <dgm:prSet presAssocID="{3CAB9A49-F20C-4585-B5E4-AE76DD242E24}" presName="hierRoot3" presStyleCnt="0"/>
      <dgm:spPr/>
    </dgm:pt>
    <dgm:pt modelId="{6B37DEE6-C7AB-4A3E-B6F8-B7D1EAA2CE5B}" type="pres">
      <dgm:prSet presAssocID="{3CAB9A49-F20C-4585-B5E4-AE76DD242E24}" presName="composite3" presStyleCnt="0"/>
      <dgm:spPr/>
    </dgm:pt>
    <dgm:pt modelId="{3144EBFA-3425-4572-8450-86567D2A966B}" type="pres">
      <dgm:prSet presAssocID="{3CAB9A49-F20C-4585-B5E4-AE76DD242E24}" presName="image3" presStyleLbl="node3" presStyleIdx="2" presStyleCnt="3"/>
      <dgm:spPr/>
    </dgm:pt>
    <dgm:pt modelId="{24CB2382-5166-4F0D-AFC1-68311DA756E2}" type="pres">
      <dgm:prSet presAssocID="{3CAB9A49-F20C-4585-B5E4-AE76DD242E24}" presName="text3" presStyleLbl="revTx" presStyleIdx="7" presStyleCnt="8">
        <dgm:presLayoutVars>
          <dgm:chPref val="3"/>
        </dgm:presLayoutVars>
      </dgm:prSet>
      <dgm:spPr/>
      <dgm:t>
        <a:bodyPr/>
        <a:lstStyle/>
        <a:p>
          <a:endParaRPr lang="en-US"/>
        </a:p>
      </dgm:t>
    </dgm:pt>
    <dgm:pt modelId="{0BB32617-3F55-4673-8726-E2FD8D2E4FCE}" type="pres">
      <dgm:prSet presAssocID="{3CAB9A49-F20C-4585-B5E4-AE76DD242E24}" presName="hierChild4" presStyleCnt="0"/>
      <dgm:spPr/>
    </dgm:pt>
  </dgm:ptLst>
  <dgm:cxnLst>
    <dgm:cxn modelId="{26B851E8-57A8-426F-99BB-559638AC32AE}" srcId="{B3099D9D-96C3-4641-BFA6-B9C7A75FC5C6}" destId="{77EA1B8D-7A73-43E8-B1D0-A5C874175261}" srcOrd="1" destOrd="0" parTransId="{C2444E53-6C5B-4968-BC38-09715CBD4840}" sibTransId="{25DFCD8C-1DBC-4802-8ACB-738FFDF614A6}"/>
    <dgm:cxn modelId="{6BC60DB7-4889-4B18-84D3-FFFDD93D5E68}" type="presOf" srcId="{77EA1B8D-7A73-43E8-B1D0-A5C874175261}" destId="{FF1BA655-D794-4818-9B8C-79352D700FAB}" srcOrd="0" destOrd="0" presId="urn:microsoft.com/office/officeart/2009/layout/CirclePictureHierarchy"/>
    <dgm:cxn modelId="{7F8E266F-BD56-4CFA-92A1-817D3F1B1C71}" type="presOf" srcId="{3CAB9A49-F20C-4585-B5E4-AE76DD242E24}" destId="{24CB2382-5166-4F0D-AFC1-68311DA756E2}" srcOrd="0" destOrd="0" presId="urn:microsoft.com/office/officeart/2009/layout/CirclePictureHierarchy"/>
    <dgm:cxn modelId="{CC0A35B8-01F2-4086-89F5-EC6113359A0A}" type="presOf" srcId="{98D860DE-2188-47F2-946A-DA7341A3A960}" destId="{AF8A8819-3FD6-4BDE-A8B9-FCF3AC47D8A4}" srcOrd="0" destOrd="0" presId="urn:microsoft.com/office/officeart/2009/layout/CirclePictureHierarchy"/>
    <dgm:cxn modelId="{72D4C0D7-6A12-49F5-8B04-6B43B4A20A43}" type="presOf" srcId="{3ED3EE9A-8AE1-40D5-9A79-C550504489C5}" destId="{C06C213C-D399-4704-A1DD-6A66BE9427F5}" srcOrd="0" destOrd="0" presId="urn:microsoft.com/office/officeart/2009/layout/CirclePictureHierarchy"/>
    <dgm:cxn modelId="{D89834EA-CC7A-4B3E-B83B-F66D7869371E}" srcId="{8B64BEB4-1216-4EDA-97AE-7D8871189F2C}" destId="{B3099D9D-96C3-4641-BFA6-B9C7A75FC5C6}" srcOrd="0" destOrd="0" parTransId="{558AF977-6C76-40D2-AC9E-FDACDC63FCC0}" sibTransId="{D0F7D917-ED8C-4AD0-BC1B-D6D0C0D47A18}"/>
    <dgm:cxn modelId="{EA428843-8B78-4C80-882D-E7473F8B012E}" srcId="{B3099D9D-96C3-4641-BFA6-B9C7A75FC5C6}" destId="{8EE5332A-06D4-49C9-9728-3231C22263BD}" srcOrd="0" destOrd="0" parTransId="{1FEEDEC5-42F4-42FD-8E58-187B0E80FD24}" sibTransId="{EF42F1F8-DDE4-4089-A49A-7874514787FE}"/>
    <dgm:cxn modelId="{D909EAC8-337E-4BB8-A093-01DB1B1C995B}" type="presOf" srcId="{B3099D9D-96C3-4641-BFA6-B9C7A75FC5C6}" destId="{67B8B8B6-ADE7-49B1-BC91-21AE768AB880}" srcOrd="0" destOrd="0" presId="urn:microsoft.com/office/officeart/2009/layout/CirclePictureHierarchy"/>
    <dgm:cxn modelId="{E2B31BC2-1DB7-4BEA-8F1B-AF93BBEFC46B}" type="presOf" srcId="{B9E20FE2-7D85-47B9-BE3B-5AFF0C5B3EF5}" destId="{E60BF75E-FCEC-442A-BE7F-4F54203C1E99}" srcOrd="0" destOrd="0" presId="urn:microsoft.com/office/officeart/2009/layout/CirclePictureHierarchy"/>
    <dgm:cxn modelId="{177E9653-80E0-40F5-BE35-5CDA7D0C5977}" srcId="{8EE5332A-06D4-49C9-9728-3231C22263BD}" destId="{595AE4AC-9CB2-46A3-9FEC-57FA79B6078C}" srcOrd="0" destOrd="0" parTransId="{996572D5-87F1-4066-B1D4-4BE537ED3A42}" sibTransId="{278A22FC-AB7C-4FE9-BDE2-3BAECF80D530}"/>
    <dgm:cxn modelId="{373F290F-2050-4110-9BFB-494CC4A5205E}" type="presOf" srcId="{8B64BEB4-1216-4EDA-97AE-7D8871189F2C}" destId="{EC3F524D-DF0D-4CF5-ABF7-D79B3D96DBDA}" srcOrd="0" destOrd="0" presId="urn:microsoft.com/office/officeart/2009/layout/CirclePictureHierarchy"/>
    <dgm:cxn modelId="{EB5B02C6-0A54-4689-B703-B1B4D2D482D6}" srcId="{595AE4AC-9CB2-46A3-9FEC-57FA79B6078C}" destId="{71F48CBD-9C77-47E6-9FFD-76742D4011C2}" srcOrd="0" destOrd="0" parTransId="{139F19B8-FF22-4C07-B3E4-7A45DDA2B4A1}" sibTransId="{05340E76-0C27-49E5-B0F3-FD4E4EE2D25C}"/>
    <dgm:cxn modelId="{3CB144E6-AC73-47C9-AD9E-CBDA956487E3}" type="presOf" srcId="{1FEEDEC5-42F4-42FD-8E58-187B0E80FD24}" destId="{44A7F303-8F99-488A-A594-3A422A04070C}" srcOrd="0" destOrd="0" presId="urn:microsoft.com/office/officeart/2009/layout/CirclePictureHierarchy"/>
    <dgm:cxn modelId="{46F1D5DE-FABA-4526-B818-A0757A1CF672}" type="presOf" srcId="{139F19B8-FF22-4C07-B3E4-7A45DDA2B4A1}" destId="{6447AC3E-2D24-456F-AA23-606892647F9E}" srcOrd="0" destOrd="0" presId="urn:microsoft.com/office/officeart/2009/layout/CirclePictureHierarchy"/>
    <dgm:cxn modelId="{7F211A0E-758C-491B-8A45-C1943035B646}" type="presOf" srcId="{C2444E53-6C5B-4968-BC38-09715CBD4840}" destId="{6F3E5D64-7D57-44BE-99B5-EA2933F1F0FF}" srcOrd="0" destOrd="0" presId="urn:microsoft.com/office/officeart/2009/layout/CirclePictureHierarchy"/>
    <dgm:cxn modelId="{D3A21345-B1D9-4B9F-BBF3-4B29025A5F83}" type="presOf" srcId="{996572D5-87F1-4066-B1D4-4BE537ED3A42}" destId="{DE436884-440F-4A08-B595-FDE06E8A3A8C}" srcOrd="0" destOrd="0" presId="urn:microsoft.com/office/officeart/2009/layout/CirclePictureHierarchy"/>
    <dgm:cxn modelId="{E5FE4FD5-EEC6-453F-B678-93D631E0820F}" srcId="{3ED3EE9A-8AE1-40D5-9A79-C550504489C5}" destId="{04C565B3-569C-41C7-B80A-B0D6646A6F3F}" srcOrd="0" destOrd="0" parTransId="{98D860DE-2188-47F2-946A-DA7341A3A960}" sibTransId="{071FBEA9-3C01-442C-ABCF-653A83AE54B3}"/>
    <dgm:cxn modelId="{E6116E47-38FE-470C-B70E-5B29E3CA585D}" type="presOf" srcId="{595AE4AC-9CB2-46A3-9FEC-57FA79B6078C}" destId="{29BED77E-7115-4D4A-8216-DE2C5A0EAF83}" srcOrd="0" destOrd="0" presId="urn:microsoft.com/office/officeart/2009/layout/CirclePictureHierarchy"/>
    <dgm:cxn modelId="{ABFFB9C3-0A24-4910-A6EA-208E3317028B}" type="presOf" srcId="{04C565B3-569C-41C7-B80A-B0D6646A6F3F}" destId="{169232E9-7CB0-4FD9-A7FE-530D7E5F0CF2}" srcOrd="0" destOrd="0" presId="urn:microsoft.com/office/officeart/2009/layout/CirclePictureHierarchy"/>
    <dgm:cxn modelId="{4EA091D5-8CEA-4828-87DF-893B3A24B848}" type="presOf" srcId="{71F48CBD-9C77-47E6-9FFD-76742D4011C2}" destId="{8A256C5D-5286-4D8E-BC29-461361BA7C33}" srcOrd="0" destOrd="0" presId="urn:microsoft.com/office/officeart/2009/layout/CirclePictureHierarchy"/>
    <dgm:cxn modelId="{5667851B-36F7-42A4-A5C7-4861723C6105}" type="presOf" srcId="{8EE5332A-06D4-49C9-9728-3231C22263BD}" destId="{FE40332D-01EC-45DE-A05D-A764FAD241DA}" srcOrd="0" destOrd="0" presId="urn:microsoft.com/office/officeart/2009/layout/CirclePictureHierarchy"/>
    <dgm:cxn modelId="{79CBA54D-4548-4226-A37F-664B6DE52D7F}" type="presOf" srcId="{3132B043-4978-42BC-BB3B-64FC11BFBA1B}" destId="{6064CDBF-0082-4078-9373-1E67EE13E7B4}" srcOrd="0" destOrd="0" presId="urn:microsoft.com/office/officeart/2009/layout/CirclePictureHierarchy"/>
    <dgm:cxn modelId="{B3A82E41-60B3-4F39-949A-555F75F899D9}" srcId="{77EA1B8D-7A73-43E8-B1D0-A5C874175261}" destId="{3CAB9A49-F20C-4585-B5E4-AE76DD242E24}" srcOrd="0" destOrd="0" parTransId="{B9E20FE2-7D85-47B9-BE3B-5AFF0C5B3EF5}" sibTransId="{38FAAF93-5340-4810-A7C1-6DC31A35D296}"/>
    <dgm:cxn modelId="{A2341D4C-097E-4A01-871D-2C75864B277F}" srcId="{8EE5332A-06D4-49C9-9728-3231C22263BD}" destId="{3ED3EE9A-8AE1-40D5-9A79-C550504489C5}" srcOrd="1" destOrd="0" parTransId="{3132B043-4978-42BC-BB3B-64FC11BFBA1B}" sibTransId="{976E74D8-4548-4F14-AEC8-1450F1A5622F}"/>
    <dgm:cxn modelId="{92811F65-CB2B-4389-BEE7-C4330FBD224C}" type="presParOf" srcId="{EC3F524D-DF0D-4CF5-ABF7-D79B3D96DBDA}" destId="{8D6CE165-7F7A-4A49-B93D-5CA1385843D8}" srcOrd="0" destOrd="0" presId="urn:microsoft.com/office/officeart/2009/layout/CirclePictureHierarchy"/>
    <dgm:cxn modelId="{8D7C59AD-1D7F-427E-ABC7-46A1DF2EBCD0}" type="presParOf" srcId="{8D6CE165-7F7A-4A49-B93D-5CA1385843D8}" destId="{CC1650D7-AB6E-4A98-B261-4BFD78D59208}" srcOrd="0" destOrd="0" presId="urn:microsoft.com/office/officeart/2009/layout/CirclePictureHierarchy"/>
    <dgm:cxn modelId="{258FD5EF-7F33-4AFF-AFDD-9B758F5ECE72}" type="presParOf" srcId="{CC1650D7-AB6E-4A98-B261-4BFD78D59208}" destId="{DEBC45D9-6385-4677-812A-C95EE2237138}" srcOrd="0" destOrd="0" presId="urn:microsoft.com/office/officeart/2009/layout/CirclePictureHierarchy"/>
    <dgm:cxn modelId="{F26EA343-506A-4FD6-8479-F5EC6F2E3FC9}" type="presParOf" srcId="{CC1650D7-AB6E-4A98-B261-4BFD78D59208}" destId="{67B8B8B6-ADE7-49B1-BC91-21AE768AB880}" srcOrd="1" destOrd="0" presId="urn:microsoft.com/office/officeart/2009/layout/CirclePictureHierarchy"/>
    <dgm:cxn modelId="{036ECE2A-FA77-4726-96DD-0FE07B042C3F}" type="presParOf" srcId="{8D6CE165-7F7A-4A49-B93D-5CA1385843D8}" destId="{27D4F57E-6604-4F8A-A5FB-84DF90E41358}" srcOrd="1" destOrd="0" presId="urn:microsoft.com/office/officeart/2009/layout/CirclePictureHierarchy"/>
    <dgm:cxn modelId="{DC806ACF-7332-49E7-AD35-7C9022DA4DC9}" type="presParOf" srcId="{27D4F57E-6604-4F8A-A5FB-84DF90E41358}" destId="{44A7F303-8F99-488A-A594-3A422A04070C}" srcOrd="0" destOrd="0" presId="urn:microsoft.com/office/officeart/2009/layout/CirclePictureHierarchy"/>
    <dgm:cxn modelId="{554934EC-FDDB-427F-AD71-3B39B5E19C22}" type="presParOf" srcId="{27D4F57E-6604-4F8A-A5FB-84DF90E41358}" destId="{200C6AE3-D1FD-43E3-B77B-7A54959903FC}" srcOrd="1" destOrd="0" presId="urn:microsoft.com/office/officeart/2009/layout/CirclePictureHierarchy"/>
    <dgm:cxn modelId="{4A38B740-0764-4FAA-AD15-3870E3BD6A6F}" type="presParOf" srcId="{200C6AE3-D1FD-43E3-B77B-7A54959903FC}" destId="{49FC07A4-938D-4714-A8C2-2B2C6ADFC7E1}" srcOrd="0" destOrd="0" presId="urn:microsoft.com/office/officeart/2009/layout/CirclePictureHierarchy"/>
    <dgm:cxn modelId="{007878D7-8470-4103-B5D1-72774CD47E74}" type="presParOf" srcId="{49FC07A4-938D-4714-A8C2-2B2C6ADFC7E1}" destId="{A8DC40AC-D710-49EC-BBB2-CE6B7B640561}" srcOrd="0" destOrd="0" presId="urn:microsoft.com/office/officeart/2009/layout/CirclePictureHierarchy"/>
    <dgm:cxn modelId="{E4C1FB0C-A774-448E-94B0-464B6D30D013}" type="presParOf" srcId="{49FC07A4-938D-4714-A8C2-2B2C6ADFC7E1}" destId="{FE40332D-01EC-45DE-A05D-A764FAD241DA}" srcOrd="1" destOrd="0" presId="urn:microsoft.com/office/officeart/2009/layout/CirclePictureHierarchy"/>
    <dgm:cxn modelId="{50DD3FAF-BB5B-4038-B1C6-2EF0C6D39962}" type="presParOf" srcId="{200C6AE3-D1FD-43E3-B77B-7A54959903FC}" destId="{CA995E0C-1D11-4E77-97E5-2CF04495C380}" srcOrd="1" destOrd="0" presId="urn:microsoft.com/office/officeart/2009/layout/CirclePictureHierarchy"/>
    <dgm:cxn modelId="{D9F4E757-6028-425D-A3EF-00F698A4A5D5}" type="presParOf" srcId="{CA995E0C-1D11-4E77-97E5-2CF04495C380}" destId="{DE436884-440F-4A08-B595-FDE06E8A3A8C}" srcOrd="0" destOrd="0" presId="urn:microsoft.com/office/officeart/2009/layout/CirclePictureHierarchy"/>
    <dgm:cxn modelId="{762A6D66-136E-4779-8D3A-17B6BC4D498C}" type="presParOf" srcId="{CA995E0C-1D11-4E77-97E5-2CF04495C380}" destId="{C98191B0-BD32-4CC0-93C4-494E2F67453C}" srcOrd="1" destOrd="0" presId="urn:microsoft.com/office/officeart/2009/layout/CirclePictureHierarchy"/>
    <dgm:cxn modelId="{57BE3597-3577-4DD9-9185-FA58F1B12888}" type="presParOf" srcId="{C98191B0-BD32-4CC0-93C4-494E2F67453C}" destId="{6A410F13-23FD-42F5-BD84-2C388E61E823}" srcOrd="0" destOrd="0" presId="urn:microsoft.com/office/officeart/2009/layout/CirclePictureHierarchy"/>
    <dgm:cxn modelId="{744EF10D-DBAE-48C6-9216-F1E47D9DE40F}" type="presParOf" srcId="{6A410F13-23FD-42F5-BD84-2C388E61E823}" destId="{1655FB8A-12F1-4D69-B45D-A3B03382E00A}" srcOrd="0" destOrd="0" presId="urn:microsoft.com/office/officeart/2009/layout/CirclePictureHierarchy"/>
    <dgm:cxn modelId="{8ACFFD4D-07FB-4E24-A136-D72DDEDA7709}" type="presParOf" srcId="{6A410F13-23FD-42F5-BD84-2C388E61E823}" destId="{29BED77E-7115-4D4A-8216-DE2C5A0EAF83}" srcOrd="1" destOrd="0" presId="urn:microsoft.com/office/officeart/2009/layout/CirclePictureHierarchy"/>
    <dgm:cxn modelId="{5D09A35B-ED78-461D-935D-9A1BFD98DCBE}" type="presParOf" srcId="{C98191B0-BD32-4CC0-93C4-494E2F67453C}" destId="{23882444-381D-4921-BF89-971970050302}" srcOrd="1" destOrd="0" presId="urn:microsoft.com/office/officeart/2009/layout/CirclePictureHierarchy"/>
    <dgm:cxn modelId="{3F83C089-1AD6-4553-8EA4-E447DE6E4A72}" type="presParOf" srcId="{23882444-381D-4921-BF89-971970050302}" destId="{6447AC3E-2D24-456F-AA23-606892647F9E}" srcOrd="0" destOrd="0" presId="urn:microsoft.com/office/officeart/2009/layout/CirclePictureHierarchy"/>
    <dgm:cxn modelId="{A1D6A22C-E562-44A3-AA40-6569A31840D4}" type="presParOf" srcId="{23882444-381D-4921-BF89-971970050302}" destId="{FF19011F-7CD2-4AC3-803E-284A17EF22BD}" srcOrd="1" destOrd="0" presId="urn:microsoft.com/office/officeart/2009/layout/CirclePictureHierarchy"/>
    <dgm:cxn modelId="{1E24293A-5122-49B2-919C-C84A679C7EEC}" type="presParOf" srcId="{FF19011F-7CD2-4AC3-803E-284A17EF22BD}" destId="{AD91DECF-63B8-4739-B6C2-0AB235D717B5}" srcOrd="0" destOrd="0" presId="urn:microsoft.com/office/officeart/2009/layout/CirclePictureHierarchy"/>
    <dgm:cxn modelId="{13EDBD2F-3066-47AF-B63C-E3E7C53A90F1}" type="presParOf" srcId="{AD91DECF-63B8-4739-B6C2-0AB235D717B5}" destId="{5C55126F-B4E6-42DB-8993-852C234C2675}" srcOrd="0" destOrd="0" presId="urn:microsoft.com/office/officeart/2009/layout/CirclePictureHierarchy"/>
    <dgm:cxn modelId="{A5BA30C5-D5A4-416A-A774-0A8812BEB588}" type="presParOf" srcId="{AD91DECF-63B8-4739-B6C2-0AB235D717B5}" destId="{8A256C5D-5286-4D8E-BC29-461361BA7C33}" srcOrd="1" destOrd="0" presId="urn:microsoft.com/office/officeart/2009/layout/CirclePictureHierarchy"/>
    <dgm:cxn modelId="{C489CD7B-3678-4A52-AAF8-971D6898476B}" type="presParOf" srcId="{FF19011F-7CD2-4AC3-803E-284A17EF22BD}" destId="{8D487E0A-9980-45C8-895A-5793D3C383E4}" srcOrd="1" destOrd="0" presId="urn:microsoft.com/office/officeart/2009/layout/CirclePictureHierarchy"/>
    <dgm:cxn modelId="{0B3F8B70-C88F-4CC2-9070-BD762D2803FC}" type="presParOf" srcId="{CA995E0C-1D11-4E77-97E5-2CF04495C380}" destId="{6064CDBF-0082-4078-9373-1E67EE13E7B4}" srcOrd="2" destOrd="0" presId="urn:microsoft.com/office/officeart/2009/layout/CirclePictureHierarchy"/>
    <dgm:cxn modelId="{FCE88179-A3B8-4972-9667-84FA803F0214}" type="presParOf" srcId="{CA995E0C-1D11-4E77-97E5-2CF04495C380}" destId="{88727A84-0409-4E85-9786-5E12DC5BB911}" srcOrd="3" destOrd="0" presId="urn:microsoft.com/office/officeart/2009/layout/CirclePictureHierarchy"/>
    <dgm:cxn modelId="{EA0BF08E-93E6-4D5A-A6AC-702773F294F6}" type="presParOf" srcId="{88727A84-0409-4E85-9786-5E12DC5BB911}" destId="{EB0D459F-AB3D-4656-B3FE-D2CCE3ED940F}" srcOrd="0" destOrd="0" presId="urn:microsoft.com/office/officeart/2009/layout/CirclePictureHierarchy"/>
    <dgm:cxn modelId="{B9BDF528-EBD8-4EC1-B182-DFFD1BC61BDE}" type="presParOf" srcId="{EB0D459F-AB3D-4656-B3FE-D2CCE3ED940F}" destId="{AC635D41-224C-4710-AE78-E0F76F1978DC}" srcOrd="0" destOrd="0" presId="urn:microsoft.com/office/officeart/2009/layout/CirclePictureHierarchy"/>
    <dgm:cxn modelId="{2F6E3091-B65A-4493-8513-5E65C5B15242}" type="presParOf" srcId="{EB0D459F-AB3D-4656-B3FE-D2CCE3ED940F}" destId="{C06C213C-D399-4704-A1DD-6A66BE9427F5}" srcOrd="1" destOrd="0" presId="urn:microsoft.com/office/officeart/2009/layout/CirclePictureHierarchy"/>
    <dgm:cxn modelId="{B0A60BB2-EAD2-4577-9B50-E777970870A9}" type="presParOf" srcId="{88727A84-0409-4E85-9786-5E12DC5BB911}" destId="{539637C8-64E3-448C-8296-6827453E4560}" srcOrd="1" destOrd="0" presId="urn:microsoft.com/office/officeart/2009/layout/CirclePictureHierarchy"/>
    <dgm:cxn modelId="{591985A2-36A8-42DD-AC9C-C091322B9DA9}" type="presParOf" srcId="{539637C8-64E3-448C-8296-6827453E4560}" destId="{AF8A8819-3FD6-4BDE-A8B9-FCF3AC47D8A4}" srcOrd="0" destOrd="0" presId="urn:microsoft.com/office/officeart/2009/layout/CirclePictureHierarchy"/>
    <dgm:cxn modelId="{D9D88C06-D475-4F22-9521-8C0349B3CE19}" type="presParOf" srcId="{539637C8-64E3-448C-8296-6827453E4560}" destId="{38C7F6A2-FB9C-4356-8193-4A323AF7ED9E}" srcOrd="1" destOrd="0" presId="urn:microsoft.com/office/officeart/2009/layout/CirclePictureHierarchy"/>
    <dgm:cxn modelId="{6D162F06-DB67-438D-95B4-CDAFF49E9642}" type="presParOf" srcId="{38C7F6A2-FB9C-4356-8193-4A323AF7ED9E}" destId="{E74B1B87-C747-4B59-8550-F948211ADD0A}" srcOrd="0" destOrd="0" presId="urn:microsoft.com/office/officeart/2009/layout/CirclePictureHierarchy"/>
    <dgm:cxn modelId="{556627EF-0C2E-40A8-B375-A848516AA448}" type="presParOf" srcId="{E74B1B87-C747-4B59-8550-F948211ADD0A}" destId="{B4C88120-FF8E-4AB0-984A-32F97C848054}" srcOrd="0" destOrd="0" presId="urn:microsoft.com/office/officeart/2009/layout/CirclePictureHierarchy"/>
    <dgm:cxn modelId="{D8C6F635-F057-444F-95B9-EAB636B4CD1F}" type="presParOf" srcId="{E74B1B87-C747-4B59-8550-F948211ADD0A}" destId="{169232E9-7CB0-4FD9-A7FE-530D7E5F0CF2}" srcOrd="1" destOrd="0" presId="urn:microsoft.com/office/officeart/2009/layout/CirclePictureHierarchy"/>
    <dgm:cxn modelId="{262EB6C0-D4F5-401F-B9CC-4F9D789BFCB2}" type="presParOf" srcId="{38C7F6A2-FB9C-4356-8193-4A323AF7ED9E}" destId="{A2B36C8F-1EE4-407C-8160-E730A7734A92}" srcOrd="1" destOrd="0" presId="urn:microsoft.com/office/officeart/2009/layout/CirclePictureHierarchy"/>
    <dgm:cxn modelId="{9408F6E9-23C9-4441-8642-086137EEB968}" type="presParOf" srcId="{27D4F57E-6604-4F8A-A5FB-84DF90E41358}" destId="{6F3E5D64-7D57-44BE-99B5-EA2933F1F0FF}" srcOrd="2" destOrd="0" presId="urn:microsoft.com/office/officeart/2009/layout/CirclePictureHierarchy"/>
    <dgm:cxn modelId="{703D14CA-60F7-49C1-A9AD-8BE40DC047B5}" type="presParOf" srcId="{27D4F57E-6604-4F8A-A5FB-84DF90E41358}" destId="{0A358D87-350A-43F3-9BEE-70D777726B26}" srcOrd="3" destOrd="0" presId="urn:microsoft.com/office/officeart/2009/layout/CirclePictureHierarchy"/>
    <dgm:cxn modelId="{A54D6C7F-60B7-4547-893F-A353EC90011E}" type="presParOf" srcId="{0A358D87-350A-43F3-9BEE-70D777726B26}" destId="{CC9FE85B-7206-4A97-BCE9-79E8B8A22BEF}" srcOrd="0" destOrd="0" presId="urn:microsoft.com/office/officeart/2009/layout/CirclePictureHierarchy"/>
    <dgm:cxn modelId="{E85A99C1-8776-4EDA-8FF9-BDBCFAB76A48}" type="presParOf" srcId="{CC9FE85B-7206-4A97-BCE9-79E8B8A22BEF}" destId="{38124C82-5AD9-41DE-ACCF-6447BF031178}" srcOrd="0" destOrd="0" presId="urn:microsoft.com/office/officeart/2009/layout/CirclePictureHierarchy"/>
    <dgm:cxn modelId="{FE8517EF-F31D-4F29-99DA-CAAA71DB5A4B}" type="presParOf" srcId="{CC9FE85B-7206-4A97-BCE9-79E8B8A22BEF}" destId="{FF1BA655-D794-4818-9B8C-79352D700FAB}" srcOrd="1" destOrd="0" presId="urn:microsoft.com/office/officeart/2009/layout/CirclePictureHierarchy"/>
    <dgm:cxn modelId="{68517908-13EE-4676-8178-1E59B080DD0F}" type="presParOf" srcId="{0A358D87-350A-43F3-9BEE-70D777726B26}" destId="{B3110558-EBEF-4B79-9602-D21663AF94EA}" srcOrd="1" destOrd="0" presId="urn:microsoft.com/office/officeart/2009/layout/CirclePictureHierarchy"/>
    <dgm:cxn modelId="{EE5414E1-1277-4513-BBD2-1CD380537649}" type="presParOf" srcId="{B3110558-EBEF-4B79-9602-D21663AF94EA}" destId="{E60BF75E-FCEC-442A-BE7F-4F54203C1E99}" srcOrd="0" destOrd="0" presId="urn:microsoft.com/office/officeart/2009/layout/CirclePictureHierarchy"/>
    <dgm:cxn modelId="{19DBE638-D997-484E-BC62-BDC295D7CDCF}" type="presParOf" srcId="{B3110558-EBEF-4B79-9602-D21663AF94EA}" destId="{338A920C-69C4-4AE5-9EA5-B67FB471E597}" srcOrd="1" destOrd="0" presId="urn:microsoft.com/office/officeart/2009/layout/CirclePictureHierarchy"/>
    <dgm:cxn modelId="{12DDF33C-A966-4D58-8607-5357B62E6BAC}" type="presParOf" srcId="{338A920C-69C4-4AE5-9EA5-B67FB471E597}" destId="{6B37DEE6-C7AB-4A3E-B6F8-B7D1EAA2CE5B}" srcOrd="0" destOrd="0" presId="urn:microsoft.com/office/officeart/2009/layout/CirclePictureHierarchy"/>
    <dgm:cxn modelId="{A2978505-5614-413B-8A66-875AF5D54BCC}" type="presParOf" srcId="{6B37DEE6-C7AB-4A3E-B6F8-B7D1EAA2CE5B}" destId="{3144EBFA-3425-4572-8450-86567D2A966B}" srcOrd="0" destOrd="0" presId="urn:microsoft.com/office/officeart/2009/layout/CirclePictureHierarchy"/>
    <dgm:cxn modelId="{9E9A4468-BD85-4DA2-BE4C-532EB6401F29}" type="presParOf" srcId="{6B37DEE6-C7AB-4A3E-B6F8-B7D1EAA2CE5B}" destId="{24CB2382-5166-4F0D-AFC1-68311DA756E2}" srcOrd="1" destOrd="0" presId="urn:microsoft.com/office/officeart/2009/layout/CirclePictureHierarchy"/>
    <dgm:cxn modelId="{7F19E56E-83A2-4B36-8764-C5AA7896E139}" type="presParOf" srcId="{338A920C-69C4-4AE5-9EA5-B67FB471E597}" destId="{0BB32617-3F55-4673-8726-E2FD8D2E4FCE}"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F8A0F8-15BA-4CA6-9DB4-A511E06A31DB}"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20B6D8CD-4A32-4EC6-B121-D92743C0F4A1}">
      <dgm:prSet phldrT="[Text]"/>
      <dgm:spPr/>
      <dgm:t>
        <a:bodyPr/>
        <a:lstStyle/>
        <a:p>
          <a:r>
            <a:rPr lang="en-US" dirty="0" smtClean="0"/>
            <a:t>Selection</a:t>
          </a:r>
          <a:endParaRPr lang="en-US" dirty="0"/>
        </a:p>
      </dgm:t>
    </dgm:pt>
    <dgm:pt modelId="{89C3BB73-D9B4-42CD-AD91-A9F7CA26697D}" type="parTrans" cxnId="{EF421BBC-3A2C-456A-84FA-9830B8E5C1B0}">
      <dgm:prSet/>
      <dgm:spPr/>
      <dgm:t>
        <a:bodyPr/>
        <a:lstStyle/>
        <a:p>
          <a:endParaRPr lang="en-US"/>
        </a:p>
      </dgm:t>
    </dgm:pt>
    <dgm:pt modelId="{88515C6C-C990-4C1B-8B3E-FC6855E2E6D3}" type="sibTrans" cxnId="{EF421BBC-3A2C-456A-84FA-9830B8E5C1B0}">
      <dgm:prSet/>
      <dgm:spPr/>
      <dgm:t>
        <a:bodyPr/>
        <a:lstStyle/>
        <a:p>
          <a:endParaRPr lang="en-US"/>
        </a:p>
      </dgm:t>
    </dgm:pt>
    <dgm:pt modelId="{A2EC242D-9887-4196-A3BC-1906B874CFA5}">
      <dgm:prSet phldrT="[Text]"/>
      <dgm:spPr/>
      <dgm:t>
        <a:bodyPr/>
        <a:lstStyle/>
        <a:p>
          <a:r>
            <a:rPr lang="en-US" dirty="0" smtClean="0"/>
            <a:t>Acquisitions</a:t>
          </a:r>
          <a:endParaRPr lang="en-US" dirty="0"/>
        </a:p>
      </dgm:t>
    </dgm:pt>
    <dgm:pt modelId="{7E0BB97B-BDE3-40C0-AD2E-CC5789528303}" type="parTrans" cxnId="{B2894F7A-94AB-4648-909C-0BD6E0B85715}">
      <dgm:prSet/>
      <dgm:spPr/>
      <dgm:t>
        <a:bodyPr/>
        <a:lstStyle/>
        <a:p>
          <a:endParaRPr lang="en-US"/>
        </a:p>
      </dgm:t>
    </dgm:pt>
    <dgm:pt modelId="{30F3EA23-DD42-418C-B3E7-64BECA6A87D0}" type="sibTrans" cxnId="{B2894F7A-94AB-4648-909C-0BD6E0B85715}">
      <dgm:prSet/>
      <dgm:spPr/>
      <dgm:t>
        <a:bodyPr/>
        <a:lstStyle/>
        <a:p>
          <a:endParaRPr lang="en-US"/>
        </a:p>
      </dgm:t>
    </dgm:pt>
    <dgm:pt modelId="{E978E9C1-3DAD-49AB-9CE5-FB296E5C67E0}">
      <dgm:prSet phldrT="[Text]"/>
      <dgm:spPr/>
      <dgm:t>
        <a:bodyPr/>
        <a:lstStyle/>
        <a:p>
          <a:r>
            <a:rPr lang="en-US" dirty="0" smtClean="0"/>
            <a:t>Cataloging</a:t>
          </a:r>
          <a:endParaRPr lang="en-US" dirty="0"/>
        </a:p>
      </dgm:t>
    </dgm:pt>
    <dgm:pt modelId="{99148628-0CE4-4D36-9CA2-51A40B54C820}" type="parTrans" cxnId="{CD9F49D6-EB09-458E-9DF8-7966595332DB}">
      <dgm:prSet/>
      <dgm:spPr/>
      <dgm:t>
        <a:bodyPr/>
        <a:lstStyle/>
        <a:p>
          <a:endParaRPr lang="en-US"/>
        </a:p>
      </dgm:t>
    </dgm:pt>
    <dgm:pt modelId="{C62C3231-7CDB-45BD-8DA6-44524E4CBC96}" type="sibTrans" cxnId="{CD9F49D6-EB09-458E-9DF8-7966595332DB}">
      <dgm:prSet/>
      <dgm:spPr/>
      <dgm:t>
        <a:bodyPr/>
        <a:lstStyle/>
        <a:p>
          <a:endParaRPr lang="en-US"/>
        </a:p>
      </dgm:t>
    </dgm:pt>
    <dgm:pt modelId="{E578BDE0-4582-48A9-AF12-FB5DF4BB7FD0}">
      <dgm:prSet phldrT="[Text]"/>
      <dgm:spPr/>
      <dgm:t>
        <a:bodyPr/>
        <a:lstStyle/>
        <a:p>
          <a:r>
            <a:rPr lang="en-US" dirty="0" smtClean="0"/>
            <a:t>Processing</a:t>
          </a:r>
          <a:endParaRPr lang="en-US" dirty="0"/>
        </a:p>
      </dgm:t>
    </dgm:pt>
    <dgm:pt modelId="{3C65AB67-5794-4700-8221-D784DC424521}" type="parTrans" cxnId="{4731C3B0-88BF-4192-98EE-0EA8049D5817}">
      <dgm:prSet/>
      <dgm:spPr/>
      <dgm:t>
        <a:bodyPr/>
        <a:lstStyle/>
        <a:p>
          <a:endParaRPr lang="en-US"/>
        </a:p>
      </dgm:t>
    </dgm:pt>
    <dgm:pt modelId="{E2BE7A5A-CDF7-4452-B3FC-AE5555DC2C56}" type="sibTrans" cxnId="{4731C3B0-88BF-4192-98EE-0EA8049D5817}">
      <dgm:prSet/>
      <dgm:spPr/>
      <dgm:t>
        <a:bodyPr/>
        <a:lstStyle/>
        <a:p>
          <a:endParaRPr lang="en-US"/>
        </a:p>
      </dgm:t>
    </dgm:pt>
    <dgm:pt modelId="{0116C25B-4413-4A72-BE90-CF67AB6CEBC3}">
      <dgm:prSet phldrT="[Text]"/>
      <dgm:spPr/>
      <dgm:t>
        <a:bodyPr/>
        <a:lstStyle/>
        <a:p>
          <a:r>
            <a:rPr lang="en-US" dirty="0" smtClean="0"/>
            <a:t>Maintenance</a:t>
          </a:r>
          <a:endParaRPr lang="en-US" dirty="0"/>
        </a:p>
      </dgm:t>
    </dgm:pt>
    <dgm:pt modelId="{1B887CAE-736B-450D-ABCF-986743AE95D5}" type="parTrans" cxnId="{DCA832BA-B8EB-43AB-B253-CB9210936673}">
      <dgm:prSet/>
      <dgm:spPr/>
      <dgm:t>
        <a:bodyPr/>
        <a:lstStyle/>
        <a:p>
          <a:endParaRPr lang="en-US"/>
        </a:p>
      </dgm:t>
    </dgm:pt>
    <dgm:pt modelId="{68BD9D03-7078-4906-90DF-A24C2921C045}" type="sibTrans" cxnId="{DCA832BA-B8EB-43AB-B253-CB9210936673}">
      <dgm:prSet/>
      <dgm:spPr/>
      <dgm:t>
        <a:bodyPr/>
        <a:lstStyle/>
        <a:p>
          <a:endParaRPr lang="en-US"/>
        </a:p>
      </dgm:t>
    </dgm:pt>
    <dgm:pt modelId="{6D794B15-A330-4B56-8FD1-376B4D3B5891}" type="pres">
      <dgm:prSet presAssocID="{DDF8A0F8-15BA-4CA6-9DB4-A511E06A31DB}" presName="cycle" presStyleCnt="0">
        <dgm:presLayoutVars>
          <dgm:dir/>
          <dgm:resizeHandles val="exact"/>
        </dgm:presLayoutVars>
      </dgm:prSet>
      <dgm:spPr/>
      <dgm:t>
        <a:bodyPr/>
        <a:lstStyle/>
        <a:p>
          <a:endParaRPr lang="en-US"/>
        </a:p>
      </dgm:t>
    </dgm:pt>
    <dgm:pt modelId="{3490B878-4491-4CFF-9664-8D07F049E797}" type="pres">
      <dgm:prSet presAssocID="{20B6D8CD-4A32-4EC6-B121-D92743C0F4A1}" presName="node" presStyleLbl="node1" presStyleIdx="0" presStyleCnt="5">
        <dgm:presLayoutVars>
          <dgm:bulletEnabled val="1"/>
        </dgm:presLayoutVars>
      </dgm:prSet>
      <dgm:spPr/>
      <dgm:t>
        <a:bodyPr/>
        <a:lstStyle/>
        <a:p>
          <a:endParaRPr lang="en-US"/>
        </a:p>
      </dgm:t>
    </dgm:pt>
    <dgm:pt modelId="{C5DDBDE4-37BB-4831-82F6-6EE5A50C5BD8}" type="pres">
      <dgm:prSet presAssocID="{88515C6C-C990-4C1B-8B3E-FC6855E2E6D3}" presName="sibTrans" presStyleLbl="sibTrans2D1" presStyleIdx="0" presStyleCnt="5"/>
      <dgm:spPr/>
      <dgm:t>
        <a:bodyPr/>
        <a:lstStyle/>
        <a:p>
          <a:endParaRPr lang="en-US"/>
        </a:p>
      </dgm:t>
    </dgm:pt>
    <dgm:pt modelId="{52E18C32-6801-4C68-86E0-9CD5336467D7}" type="pres">
      <dgm:prSet presAssocID="{88515C6C-C990-4C1B-8B3E-FC6855E2E6D3}" presName="connectorText" presStyleLbl="sibTrans2D1" presStyleIdx="0" presStyleCnt="5"/>
      <dgm:spPr/>
      <dgm:t>
        <a:bodyPr/>
        <a:lstStyle/>
        <a:p>
          <a:endParaRPr lang="en-US"/>
        </a:p>
      </dgm:t>
    </dgm:pt>
    <dgm:pt modelId="{74C5ED5D-6CF3-447F-A303-3F42420F7E7F}" type="pres">
      <dgm:prSet presAssocID="{A2EC242D-9887-4196-A3BC-1906B874CFA5}" presName="node" presStyleLbl="node1" presStyleIdx="1" presStyleCnt="5">
        <dgm:presLayoutVars>
          <dgm:bulletEnabled val="1"/>
        </dgm:presLayoutVars>
      </dgm:prSet>
      <dgm:spPr/>
      <dgm:t>
        <a:bodyPr/>
        <a:lstStyle/>
        <a:p>
          <a:endParaRPr lang="en-US"/>
        </a:p>
      </dgm:t>
    </dgm:pt>
    <dgm:pt modelId="{F4A120A3-C9C0-440A-8422-C1D1B475551E}" type="pres">
      <dgm:prSet presAssocID="{30F3EA23-DD42-418C-B3E7-64BECA6A87D0}" presName="sibTrans" presStyleLbl="sibTrans2D1" presStyleIdx="1" presStyleCnt="5"/>
      <dgm:spPr/>
      <dgm:t>
        <a:bodyPr/>
        <a:lstStyle/>
        <a:p>
          <a:endParaRPr lang="en-US"/>
        </a:p>
      </dgm:t>
    </dgm:pt>
    <dgm:pt modelId="{D02C1901-D701-4689-833B-78D78F4FB615}" type="pres">
      <dgm:prSet presAssocID="{30F3EA23-DD42-418C-B3E7-64BECA6A87D0}" presName="connectorText" presStyleLbl="sibTrans2D1" presStyleIdx="1" presStyleCnt="5"/>
      <dgm:spPr/>
      <dgm:t>
        <a:bodyPr/>
        <a:lstStyle/>
        <a:p>
          <a:endParaRPr lang="en-US"/>
        </a:p>
      </dgm:t>
    </dgm:pt>
    <dgm:pt modelId="{91F55B0D-C3B7-4EAD-B0CA-58DF6BE23975}" type="pres">
      <dgm:prSet presAssocID="{E978E9C1-3DAD-49AB-9CE5-FB296E5C67E0}" presName="node" presStyleLbl="node1" presStyleIdx="2" presStyleCnt="5">
        <dgm:presLayoutVars>
          <dgm:bulletEnabled val="1"/>
        </dgm:presLayoutVars>
      </dgm:prSet>
      <dgm:spPr/>
      <dgm:t>
        <a:bodyPr/>
        <a:lstStyle/>
        <a:p>
          <a:endParaRPr lang="en-US"/>
        </a:p>
      </dgm:t>
    </dgm:pt>
    <dgm:pt modelId="{A07FA021-DED7-49E2-A89C-EA0D8D27C348}" type="pres">
      <dgm:prSet presAssocID="{C62C3231-7CDB-45BD-8DA6-44524E4CBC96}" presName="sibTrans" presStyleLbl="sibTrans2D1" presStyleIdx="2" presStyleCnt="5"/>
      <dgm:spPr/>
      <dgm:t>
        <a:bodyPr/>
        <a:lstStyle/>
        <a:p>
          <a:endParaRPr lang="en-US"/>
        </a:p>
      </dgm:t>
    </dgm:pt>
    <dgm:pt modelId="{62597EE2-B452-4003-8663-C5ED3E45AC76}" type="pres">
      <dgm:prSet presAssocID="{C62C3231-7CDB-45BD-8DA6-44524E4CBC96}" presName="connectorText" presStyleLbl="sibTrans2D1" presStyleIdx="2" presStyleCnt="5"/>
      <dgm:spPr/>
      <dgm:t>
        <a:bodyPr/>
        <a:lstStyle/>
        <a:p>
          <a:endParaRPr lang="en-US"/>
        </a:p>
      </dgm:t>
    </dgm:pt>
    <dgm:pt modelId="{8ED6F9FE-19D3-4028-8F9A-0A8FC921470F}" type="pres">
      <dgm:prSet presAssocID="{E578BDE0-4582-48A9-AF12-FB5DF4BB7FD0}" presName="node" presStyleLbl="node1" presStyleIdx="3" presStyleCnt="5">
        <dgm:presLayoutVars>
          <dgm:bulletEnabled val="1"/>
        </dgm:presLayoutVars>
      </dgm:prSet>
      <dgm:spPr/>
      <dgm:t>
        <a:bodyPr/>
        <a:lstStyle/>
        <a:p>
          <a:endParaRPr lang="en-US"/>
        </a:p>
      </dgm:t>
    </dgm:pt>
    <dgm:pt modelId="{B301490E-15AD-4CB9-B287-27C9197A9990}" type="pres">
      <dgm:prSet presAssocID="{E2BE7A5A-CDF7-4452-B3FC-AE5555DC2C56}" presName="sibTrans" presStyleLbl="sibTrans2D1" presStyleIdx="3" presStyleCnt="5"/>
      <dgm:spPr/>
      <dgm:t>
        <a:bodyPr/>
        <a:lstStyle/>
        <a:p>
          <a:endParaRPr lang="en-US"/>
        </a:p>
      </dgm:t>
    </dgm:pt>
    <dgm:pt modelId="{E9659A38-2048-4AC9-83C4-384B32300313}" type="pres">
      <dgm:prSet presAssocID="{E2BE7A5A-CDF7-4452-B3FC-AE5555DC2C56}" presName="connectorText" presStyleLbl="sibTrans2D1" presStyleIdx="3" presStyleCnt="5"/>
      <dgm:spPr/>
      <dgm:t>
        <a:bodyPr/>
        <a:lstStyle/>
        <a:p>
          <a:endParaRPr lang="en-US"/>
        </a:p>
      </dgm:t>
    </dgm:pt>
    <dgm:pt modelId="{CC25C26A-48EB-4FEC-B425-1F7DFDACB3A9}" type="pres">
      <dgm:prSet presAssocID="{0116C25B-4413-4A72-BE90-CF67AB6CEBC3}" presName="node" presStyleLbl="node1" presStyleIdx="4" presStyleCnt="5">
        <dgm:presLayoutVars>
          <dgm:bulletEnabled val="1"/>
        </dgm:presLayoutVars>
      </dgm:prSet>
      <dgm:spPr/>
      <dgm:t>
        <a:bodyPr/>
        <a:lstStyle/>
        <a:p>
          <a:endParaRPr lang="en-US"/>
        </a:p>
      </dgm:t>
    </dgm:pt>
    <dgm:pt modelId="{689C27B4-E7BD-4347-9AFC-3782EB12D747}" type="pres">
      <dgm:prSet presAssocID="{68BD9D03-7078-4906-90DF-A24C2921C045}" presName="sibTrans" presStyleLbl="sibTrans2D1" presStyleIdx="4" presStyleCnt="5"/>
      <dgm:spPr/>
      <dgm:t>
        <a:bodyPr/>
        <a:lstStyle/>
        <a:p>
          <a:endParaRPr lang="en-US"/>
        </a:p>
      </dgm:t>
    </dgm:pt>
    <dgm:pt modelId="{7EF3CB83-9B7E-4DC4-8844-DCB785983CBB}" type="pres">
      <dgm:prSet presAssocID="{68BD9D03-7078-4906-90DF-A24C2921C045}" presName="connectorText" presStyleLbl="sibTrans2D1" presStyleIdx="4" presStyleCnt="5"/>
      <dgm:spPr/>
      <dgm:t>
        <a:bodyPr/>
        <a:lstStyle/>
        <a:p>
          <a:endParaRPr lang="en-US"/>
        </a:p>
      </dgm:t>
    </dgm:pt>
  </dgm:ptLst>
  <dgm:cxnLst>
    <dgm:cxn modelId="{D472547B-B9C0-499F-A118-706F1909638E}" type="presOf" srcId="{E978E9C1-3DAD-49AB-9CE5-FB296E5C67E0}" destId="{91F55B0D-C3B7-4EAD-B0CA-58DF6BE23975}" srcOrd="0" destOrd="0" presId="urn:microsoft.com/office/officeart/2005/8/layout/cycle2"/>
    <dgm:cxn modelId="{2A52D894-67CB-4061-AAA7-7ECAB387D15A}" type="presOf" srcId="{20B6D8CD-4A32-4EC6-B121-D92743C0F4A1}" destId="{3490B878-4491-4CFF-9664-8D07F049E797}" srcOrd="0" destOrd="0" presId="urn:microsoft.com/office/officeart/2005/8/layout/cycle2"/>
    <dgm:cxn modelId="{CD9F49D6-EB09-458E-9DF8-7966595332DB}" srcId="{DDF8A0F8-15BA-4CA6-9DB4-A511E06A31DB}" destId="{E978E9C1-3DAD-49AB-9CE5-FB296E5C67E0}" srcOrd="2" destOrd="0" parTransId="{99148628-0CE4-4D36-9CA2-51A40B54C820}" sibTransId="{C62C3231-7CDB-45BD-8DA6-44524E4CBC96}"/>
    <dgm:cxn modelId="{946A4E19-5FF6-4FAF-B074-C0A5F12E35F6}" type="presOf" srcId="{A2EC242D-9887-4196-A3BC-1906B874CFA5}" destId="{74C5ED5D-6CF3-447F-A303-3F42420F7E7F}" srcOrd="0" destOrd="0" presId="urn:microsoft.com/office/officeart/2005/8/layout/cycle2"/>
    <dgm:cxn modelId="{4731C3B0-88BF-4192-98EE-0EA8049D5817}" srcId="{DDF8A0F8-15BA-4CA6-9DB4-A511E06A31DB}" destId="{E578BDE0-4582-48A9-AF12-FB5DF4BB7FD0}" srcOrd="3" destOrd="0" parTransId="{3C65AB67-5794-4700-8221-D784DC424521}" sibTransId="{E2BE7A5A-CDF7-4452-B3FC-AE5555DC2C56}"/>
    <dgm:cxn modelId="{A6220463-F0B1-4FC2-900B-27BC9520248A}" type="presOf" srcId="{30F3EA23-DD42-418C-B3E7-64BECA6A87D0}" destId="{D02C1901-D701-4689-833B-78D78F4FB615}" srcOrd="1" destOrd="0" presId="urn:microsoft.com/office/officeart/2005/8/layout/cycle2"/>
    <dgm:cxn modelId="{2D8BBAF0-C489-4ECA-936A-C2C301630A13}" type="presOf" srcId="{88515C6C-C990-4C1B-8B3E-FC6855E2E6D3}" destId="{52E18C32-6801-4C68-86E0-9CD5336467D7}" srcOrd="1" destOrd="0" presId="urn:microsoft.com/office/officeart/2005/8/layout/cycle2"/>
    <dgm:cxn modelId="{8A67DA76-3828-484D-88A4-BBF52B637019}" type="presOf" srcId="{E2BE7A5A-CDF7-4452-B3FC-AE5555DC2C56}" destId="{B301490E-15AD-4CB9-B287-27C9197A9990}" srcOrd="0" destOrd="0" presId="urn:microsoft.com/office/officeart/2005/8/layout/cycle2"/>
    <dgm:cxn modelId="{13CC8001-2C72-4000-9CF6-3055FF6391B1}" type="presOf" srcId="{E2BE7A5A-CDF7-4452-B3FC-AE5555DC2C56}" destId="{E9659A38-2048-4AC9-83C4-384B32300313}" srcOrd="1" destOrd="0" presId="urn:microsoft.com/office/officeart/2005/8/layout/cycle2"/>
    <dgm:cxn modelId="{48983E1E-B3CB-4B17-A3F9-6E6C1F01AF01}" type="presOf" srcId="{DDF8A0F8-15BA-4CA6-9DB4-A511E06A31DB}" destId="{6D794B15-A330-4B56-8FD1-376B4D3B5891}" srcOrd="0" destOrd="0" presId="urn:microsoft.com/office/officeart/2005/8/layout/cycle2"/>
    <dgm:cxn modelId="{3C885383-1488-4EA4-A1D4-F463ECC1617E}" type="presOf" srcId="{68BD9D03-7078-4906-90DF-A24C2921C045}" destId="{7EF3CB83-9B7E-4DC4-8844-DCB785983CBB}" srcOrd="1" destOrd="0" presId="urn:microsoft.com/office/officeart/2005/8/layout/cycle2"/>
    <dgm:cxn modelId="{7B844C4F-304D-434A-A509-189E450892C7}" type="presOf" srcId="{88515C6C-C990-4C1B-8B3E-FC6855E2E6D3}" destId="{C5DDBDE4-37BB-4831-82F6-6EE5A50C5BD8}" srcOrd="0" destOrd="0" presId="urn:microsoft.com/office/officeart/2005/8/layout/cycle2"/>
    <dgm:cxn modelId="{33F079C1-2AEB-425C-A1E6-EE26288AC6A9}" type="presOf" srcId="{30F3EA23-DD42-418C-B3E7-64BECA6A87D0}" destId="{F4A120A3-C9C0-440A-8422-C1D1B475551E}" srcOrd="0" destOrd="0" presId="urn:microsoft.com/office/officeart/2005/8/layout/cycle2"/>
    <dgm:cxn modelId="{DCA832BA-B8EB-43AB-B253-CB9210936673}" srcId="{DDF8A0F8-15BA-4CA6-9DB4-A511E06A31DB}" destId="{0116C25B-4413-4A72-BE90-CF67AB6CEBC3}" srcOrd="4" destOrd="0" parTransId="{1B887CAE-736B-450D-ABCF-986743AE95D5}" sibTransId="{68BD9D03-7078-4906-90DF-A24C2921C045}"/>
    <dgm:cxn modelId="{746A953C-C385-4215-BF54-A494E27502D1}" type="presOf" srcId="{68BD9D03-7078-4906-90DF-A24C2921C045}" destId="{689C27B4-E7BD-4347-9AFC-3782EB12D747}" srcOrd="0" destOrd="0" presId="urn:microsoft.com/office/officeart/2005/8/layout/cycle2"/>
    <dgm:cxn modelId="{B2894F7A-94AB-4648-909C-0BD6E0B85715}" srcId="{DDF8A0F8-15BA-4CA6-9DB4-A511E06A31DB}" destId="{A2EC242D-9887-4196-A3BC-1906B874CFA5}" srcOrd="1" destOrd="0" parTransId="{7E0BB97B-BDE3-40C0-AD2E-CC5789528303}" sibTransId="{30F3EA23-DD42-418C-B3E7-64BECA6A87D0}"/>
    <dgm:cxn modelId="{EF421BBC-3A2C-456A-84FA-9830B8E5C1B0}" srcId="{DDF8A0F8-15BA-4CA6-9DB4-A511E06A31DB}" destId="{20B6D8CD-4A32-4EC6-B121-D92743C0F4A1}" srcOrd="0" destOrd="0" parTransId="{89C3BB73-D9B4-42CD-AD91-A9F7CA26697D}" sibTransId="{88515C6C-C990-4C1B-8B3E-FC6855E2E6D3}"/>
    <dgm:cxn modelId="{21B6D62C-C640-4F4E-9F43-1F70E1BA4DAD}" type="presOf" srcId="{C62C3231-7CDB-45BD-8DA6-44524E4CBC96}" destId="{62597EE2-B452-4003-8663-C5ED3E45AC76}" srcOrd="1" destOrd="0" presId="urn:microsoft.com/office/officeart/2005/8/layout/cycle2"/>
    <dgm:cxn modelId="{91B8C883-7AE3-40D7-8ABA-63F0DFDD167E}" type="presOf" srcId="{C62C3231-7CDB-45BD-8DA6-44524E4CBC96}" destId="{A07FA021-DED7-49E2-A89C-EA0D8D27C348}" srcOrd="0" destOrd="0" presId="urn:microsoft.com/office/officeart/2005/8/layout/cycle2"/>
    <dgm:cxn modelId="{92D067ED-DB27-49DD-BEB4-DF9CB7666487}" type="presOf" srcId="{E578BDE0-4582-48A9-AF12-FB5DF4BB7FD0}" destId="{8ED6F9FE-19D3-4028-8F9A-0A8FC921470F}" srcOrd="0" destOrd="0" presId="urn:microsoft.com/office/officeart/2005/8/layout/cycle2"/>
    <dgm:cxn modelId="{2F921583-F8C2-476B-A6AF-6140D3EF49B5}" type="presOf" srcId="{0116C25B-4413-4A72-BE90-CF67AB6CEBC3}" destId="{CC25C26A-48EB-4FEC-B425-1F7DFDACB3A9}" srcOrd="0" destOrd="0" presId="urn:microsoft.com/office/officeart/2005/8/layout/cycle2"/>
    <dgm:cxn modelId="{232B73CE-BAC3-48E9-8DB9-FA3874E63AAC}" type="presParOf" srcId="{6D794B15-A330-4B56-8FD1-376B4D3B5891}" destId="{3490B878-4491-4CFF-9664-8D07F049E797}" srcOrd="0" destOrd="0" presId="urn:microsoft.com/office/officeart/2005/8/layout/cycle2"/>
    <dgm:cxn modelId="{CD75CDA9-64EE-49A2-9EE7-40485BB1EC56}" type="presParOf" srcId="{6D794B15-A330-4B56-8FD1-376B4D3B5891}" destId="{C5DDBDE4-37BB-4831-82F6-6EE5A50C5BD8}" srcOrd="1" destOrd="0" presId="urn:microsoft.com/office/officeart/2005/8/layout/cycle2"/>
    <dgm:cxn modelId="{4D0C35B8-4215-4D13-A08B-5BD7893BAE28}" type="presParOf" srcId="{C5DDBDE4-37BB-4831-82F6-6EE5A50C5BD8}" destId="{52E18C32-6801-4C68-86E0-9CD5336467D7}" srcOrd="0" destOrd="0" presId="urn:microsoft.com/office/officeart/2005/8/layout/cycle2"/>
    <dgm:cxn modelId="{73FA4F2B-2A6C-4DBD-A3CB-57D6FFAE9F20}" type="presParOf" srcId="{6D794B15-A330-4B56-8FD1-376B4D3B5891}" destId="{74C5ED5D-6CF3-447F-A303-3F42420F7E7F}" srcOrd="2" destOrd="0" presId="urn:microsoft.com/office/officeart/2005/8/layout/cycle2"/>
    <dgm:cxn modelId="{63B88E9E-D24A-43F5-BB9B-E61E9F8DB0BC}" type="presParOf" srcId="{6D794B15-A330-4B56-8FD1-376B4D3B5891}" destId="{F4A120A3-C9C0-440A-8422-C1D1B475551E}" srcOrd="3" destOrd="0" presId="urn:microsoft.com/office/officeart/2005/8/layout/cycle2"/>
    <dgm:cxn modelId="{1D41CF5C-BF74-4DAC-B1AA-DE31E717313A}" type="presParOf" srcId="{F4A120A3-C9C0-440A-8422-C1D1B475551E}" destId="{D02C1901-D701-4689-833B-78D78F4FB615}" srcOrd="0" destOrd="0" presId="urn:microsoft.com/office/officeart/2005/8/layout/cycle2"/>
    <dgm:cxn modelId="{6321FF54-1931-4337-8E73-63301B01F9FA}" type="presParOf" srcId="{6D794B15-A330-4B56-8FD1-376B4D3B5891}" destId="{91F55B0D-C3B7-4EAD-B0CA-58DF6BE23975}" srcOrd="4" destOrd="0" presId="urn:microsoft.com/office/officeart/2005/8/layout/cycle2"/>
    <dgm:cxn modelId="{FAA08F59-5C4C-499E-B011-9AF303313B86}" type="presParOf" srcId="{6D794B15-A330-4B56-8FD1-376B4D3B5891}" destId="{A07FA021-DED7-49E2-A89C-EA0D8D27C348}" srcOrd="5" destOrd="0" presId="urn:microsoft.com/office/officeart/2005/8/layout/cycle2"/>
    <dgm:cxn modelId="{2D20CBC2-3C69-4B12-A6A3-D36669D3E649}" type="presParOf" srcId="{A07FA021-DED7-49E2-A89C-EA0D8D27C348}" destId="{62597EE2-B452-4003-8663-C5ED3E45AC76}" srcOrd="0" destOrd="0" presId="urn:microsoft.com/office/officeart/2005/8/layout/cycle2"/>
    <dgm:cxn modelId="{9F7125FA-84F4-4FFE-B3DD-FE462201C6AD}" type="presParOf" srcId="{6D794B15-A330-4B56-8FD1-376B4D3B5891}" destId="{8ED6F9FE-19D3-4028-8F9A-0A8FC921470F}" srcOrd="6" destOrd="0" presId="urn:microsoft.com/office/officeart/2005/8/layout/cycle2"/>
    <dgm:cxn modelId="{A7754FB8-7B3B-488E-AC63-56339D058BC4}" type="presParOf" srcId="{6D794B15-A330-4B56-8FD1-376B4D3B5891}" destId="{B301490E-15AD-4CB9-B287-27C9197A9990}" srcOrd="7" destOrd="0" presId="urn:microsoft.com/office/officeart/2005/8/layout/cycle2"/>
    <dgm:cxn modelId="{6550713F-B53A-41ED-A18A-A696821D8E5B}" type="presParOf" srcId="{B301490E-15AD-4CB9-B287-27C9197A9990}" destId="{E9659A38-2048-4AC9-83C4-384B32300313}" srcOrd="0" destOrd="0" presId="urn:microsoft.com/office/officeart/2005/8/layout/cycle2"/>
    <dgm:cxn modelId="{76508BEA-C888-4765-9466-9D31E8D7BA6B}" type="presParOf" srcId="{6D794B15-A330-4B56-8FD1-376B4D3B5891}" destId="{CC25C26A-48EB-4FEC-B425-1F7DFDACB3A9}" srcOrd="8" destOrd="0" presId="urn:microsoft.com/office/officeart/2005/8/layout/cycle2"/>
    <dgm:cxn modelId="{E5CAD965-DBB2-4D8C-B38A-282398AF0EBC}" type="presParOf" srcId="{6D794B15-A330-4B56-8FD1-376B4D3B5891}" destId="{689C27B4-E7BD-4347-9AFC-3782EB12D747}" srcOrd="9" destOrd="0" presId="urn:microsoft.com/office/officeart/2005/8/layout/cycle2"/>
    <dgm:cxn modelId="{8185CA3E-2FC5-41CF-B093-C6822F1F4B80}" type="presParOf" srcId="{689C27B4-E7BD-4347-9AFC-3782EB12D747}" destId="{7EF3CB83-9B7E-4DC4-8844-DCB785983CBB}"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2451C-5B80-43A4-B3B9-0CD08E12BD9C}">
      <dsp:nvSpPr>
        <dsp:cNvPr id="0" name=""/>
        <dsp:cNvSpPr/>
      </dsp:nvSpPr>
      <dsp:spPr>
        <a:xfrm>
          <a:off x="2827" y="547092"/>
          <a:ext cx="1646039" cy="658415"/>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smtClean="0"/>
            <a:t>OCLC</a:t>
          </a:r>
          <a:endParaRPr lang="en-US" sz="2100" kern="1200" dirty="0"/>
        </a:p>
      </dsp:txBody>
      <dsp:txXfrm>
        <a:off x="332035" y="547092"/>
        <a:ext cx="987624" cy="658415"/>
      </dsp:txXfrm>
    </dsp:sp>
    <dsp:sp modelId="{D53A196D-F562-4E9B-AEA2-B00141AF4635}">
      <dsp:nvSpPr>
        <dsp:cNvPr id="0" name=""/>
        <dsp:cNvSpPr/>
      </dsp:nvSpPr>
      <dsp:spPr>
        <a:xfrm>
          <a:off x="1484262" y="547092"/>
          <a:ext cx="1646039" cy="658415"/>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smtClean="0"/>
            <a:t>Find Record</a:t>
          </a:r>
          <a:endParaRPr lang="en-US" sz="2100" kern="1200" dirty="0"/>
        </a:p>
      </dsp:txBody>
      <dsp:txXfrm>
        <a:off x="1813470" y="547092"/>
        <a:ext cx="987624" cy="658415"/>
      </dsp:txXfrm>
    </dsp:sp>
    <dsp:sp modelId="{906B6AF6-70B5-444F-9F29-F5D4F0C47346}">
      <dsp:nvSpPr>
        <dsp:cNvPr id="0" name=""/>
        <dsp:cNvSpPr/>
      </dsp:nvSpPr>
      <dsp:spPr>
        <a:xfrm>
          <a:off x="2965698" y="547092"/>
          <a:ext cx="1646039" cy="658415"/>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smtClean="0"/>
            <a:t>Export</a:t>
          </a:r>
        </a:p>
      </dsp:txBody>
      <dsp:txXfrm>
        <a:off x="3294906" y="547092"/>
        <a:ext cx="987624" cy="658415"/>
      </dsp:txXfrm>
    </dsp:sp>
    <dsp:sp modelId="{3C560D34-52AC-44E4-8B5D-60DD89D6324C}">
      <dsp:nvSpPr>
        <dsp:cNvPr id="0" name=""/>
        <dsp:cNvSpPr/>
      </dsp:nvSpPr>
      <dsp:spPr>
        <a:xfrm>
          <a:off x="4447133" y="547092"/>
          <a:ext cx="1646039" cy="658415"/>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smtClean="0"/>
            <a:t>Item</a:t>
          </a:r>
          <a:endParaRPr lang="en-US" sz="2100" kern="1200" dirty="0"/>
        </a:p>
      </dsp:txBody>
      <dsp:txXfrm>
        <a:off x="4776341" y="547092"/>
        <a:ext cx="987624" cy="6584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0BF75E-FCEC-442A-BE7F-4F54203C1E99}">
      <dsp:nvSpPr>
        <dsp:cNvPr id="0" name=""/>
        <dsp:cNvSpPr/>
      </dsp:nvSpPr>
      <dsp:spPr>
        <a:xfrm>
          <a:off x="5212079" y="2149078"/>
          <a:ext cx="91440" cy="276034"/>
        </a:xfrm>
        <a:custGeom>
          <a:avLst/>
          <a:gdLst/>
          <a:ahLst/>
          <a:cxnLst/>
          <a:rect l="0" t="0" r="0" b="0"/>
          <a:pathLst>
            <a:path>
              <a:moveTo>
                <a:pt x="45720" y="0"/>
              </a:moveTo>
              <a:lnTo>
                <a:pt x="45720" y="27603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3E5D64-7D57-44BE-99B5-EA2933F1F0FF}">
      <dsp:nvSpPr>
        <dsp:cNvPr id="0" name=""/>
        <dsp:cNvSpPr/>
      </dsp:nvSpPr>
      <dsp:spPr>
        <a:xfrm>
          <a:off x="3450431" y="996743"/>
          <a:ext cx="1807368" cy="276034"/>
        </a:xfrm>
        <a:custGeom>
          <a:avLst/>
          <a:gdLst/>
          <a:ahLst/>
          <a:cxnLst/>
          <a:rect l="0" t="0" r="0" b="0"/>
          <a:pathLst>
            <a:path>
              <a:moveTo>
                <a:pt x="0" y="0"/>
              </a:moveTo>
              <a:lnTo>
                <a:pt x="0" y="139112"/>
              </a:lnTo>
              <a:lnTo>
                <a:pt x="1807368" y="139112"/>
              </a:lnTo>
              <a:lnTo>
                <a:pt x="1807368" y="27603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8A8819-3FD6-4BDE-A8B9-FCF3AC47D8A4}">
      <dsp:nvSpPr>
        <dsp:cNvPr id="0" name=""/>
        <dsp:cNvSpPr/>
      </dsp:nvSpPr>
      <dsp:spPr>
        <a:xfrm>
          <a:off x="2802255" y="3301412"/>
          <a:ext cx="91440" cy="276034"/>
        </a:xfrm>
        <a:custGeom>
          <a:avLst/>
          <a:gdLst/>
          <a:ahLst/>
          <a:cxnLst/>
          <a:rect l="0" t="0" r="0" b="0"/>
          <a:pathLst>
            <a:path>
              <a:moveTo>
                <a:pt x="45720" y="0"/>
              </a:moveTo>
              <a:lnTo>
                <a:pt x="45720" y="27603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64CDBF-0082-4078-9373-1E67EE13E7B4}">
      <dsp:nvSpPr>
        <dsp:cNvPr id="0" name=""/>
        <dsp:cNvSpPr/>
      </dsp:nvSpPr>
      <dsp:spPr>
        <a:xfrm>
          <a:off x="1643062" y="2149078"/>
          <a:ext cx="1204912" cy="276034"/>
        </a:xfrm>
        <a:custGeom>
          <a:avLst/>
          <a:gdLst/>
          <a:ahLst/>
          <a:cxnLst/>
          <a:rect l="0" t="0" r="0" b="0"/>
          <a:pathLst>
            <a:path>
              <a:moveTo>
                <a:pt x="0" y="0"/>
              </a:moveTo>
              <a:lnTo>
                <a:pt x="0" y="139112"/>
              </a:lnTo>
              <a:lnTo>
                <a:pt x="1204912" y="139112"/>
              </a:lnTo>
              <a:lnTo>
                <a:pt x="1204912" y="27603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47AC3E-2D24-456F-AA23-606892647F9E}">
      <dsp:nvSpPr>
        <dsp:cNvPr id="0" name=""/>
        <dsp:cNvSpPr/>
      </dsp:nvSpPr>
      <dsp:spPr>
        <a:xfrm>
          <a:off x="392430" y="3301412"/>
          <a:ext cx="91440" cy="276034"/>
        </a:xfrm>
        <a:custGeom>
          <a:avLst/>
          <a:gdLst/>
          <a:ahLst/>
          <a:cxnLst/>
          <a:rect l="0" t="0" r="0" b="0"/>
          <a:pathLst>
            <a:path>
              <a:moveTo>
                <a:pt x="45720" y="0"/>
              </a:moveTo>
              <a:lnTo>
                <a:pt x="45720" y="27603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436884-440F-4A08-B595-FDE06E8A3A8C}">
      <dsp:nvSpPr>
        <dsp:cNvPr id="0" name=""/>
        <dsp:cNvSpPr/>
      </dsp:nvSpPr>
      <dsp:spPr>
        <a:xfrm>
          <a:off x="438150" y="2149078"/>
          <a:ext cx="1204912" cy="276034"/>
        </a:xfrm>
        <a:custGeom>
          <a:avLst/>
          <a:gdLst/>
          <a:ahLst/>
          <a:cxnLst/>
          <a:rect l="0" t="0" r="0" b="0"/>
          <a:pathLst>
            <a:path>
              <a:moveTo>
                <a:pt x="1204912" y="0"/>
              </a:moveTo>
              <a:lnTo>
                <a:pt x="1204912" y="139112"/>
              </a:lnTo>
              <a:lnTo>
                <a:pt x="0" y="139112"/>
              </a:lnTo>
              <a:lnTo>
                <a:pt x="0" y="27603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A7F303-8F99-488A-A594-3A422A04070C}">
      <dsp:nvSpPr>
        <dsp:cNvPr id="0" name=""/>
        <dsp:cNvSpPr/>
      </dsp:nvSpPr>
      <dsp:spPr>
        <a:xfrm>
          <a:off x="1643062" y="996743"/>
          <a:ext cx="1807368" cy="276034"/>
        </a:xfrm>
        <a:custGeom>
          <a:avLst/>
          <a:gdLst/>
          <a:ahLst/>
          <a:cxnLst/>
          <a:rect l="0" t="0" r="0" b="0"/>
          <a:pathLst>
            <a:path>
              <a:moveTo>
                <a:pt x="1807368" y="0"/>
              </a:moveTo>
              <a:lnTo>
                <a:pt x="1807368" y="139112"/>
              </a:lnTo>
              <a:lnTo>
                <a:pt x="0" y="139112"/>
              </a:lnTo>
              <a:lnTo>
                <a:pt x="0" y="27603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BC45D9-6385-4677-812A-C95EE2237138}">
      <dsp:nvSpPr>
        <dsp:cNvPr id="0" name=""/>
        <dsp:cNvSpPr/>
      </dsp:nvSpPr>
      <dsp:spPr>
        <a:xfrm>
          <a:off x="3012281" y="120443"/>
          <a:ext cx="876299" cy="87629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B8B8B6-ADE7-49B1-BC91-21AE768AB880}">
      <dsp:nvSpPr>
        <dsp:cNvPr id="0" name=""/>
        <dsp:cNvSpPr/>
      </dsp:nvSpPr>
      <dsp:spPr>
        <a:xfrm>
          <a:off x="3888581" y="118252"/>
          <a:ext cx="1314449" cy="876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ILL Request</a:t>
          </a:r>
          <a:endParaRPr lang="en-US" sz="1700" kern="1200" dirty="0"/>
        </a:p>
      </dsp:txBody>
      <dsp:txXfrm>
        <a:off x="3888581" y="118252"/>
        <a:ext cx="1314449" cy="876299"/>
      </dsp:txXfrm>
    </dsp:sp>
    <dsp:sp modelId="{A8DC40AC-D710-49EC-BBB2-CE6B7B640561}">
      <dsp:nvSpPr>
        <dsp:cNvPr id="0" name=""/>
        <dsp:cNvSpPr/>
      </dsp:nvSpPr>
      <dsp:spPr>
        <a:xfrm>
          <a:off x="1204912" y="1272778"/>
          <a:ext cx="876299" cy="87629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40332D-01EC-45DE-A05D-A764FAD241DA}">
      <dsp:nvSpPr>
        <dsp:cNvPr id="0" name=""/>
        <dsp:cNvSpPr/>
      </dsp:nvSpPr>
      <dsp:spPr>
        <a:xfrm>
          <a:off x="2081212" y="1270587"/>
          <a:ext cx="1314449" cy="876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Library Doesn’t Own it</a:t>
          </a:r>
          <a:endParaRPr lang="en-US" sz="1700" kern="1200" dirty="0"/>
        </a:p>
      </dsp:txBody>
      <dsp:txXfrm>
        <a:off x="2081212" y="1270587"/>
        <a:ext cx="1314449" cy="876299"/>
      </dsp:txXfrm>
    </dsp:sp>
    <dsp:sp modelId="{1655FB8A-12F1-4D69-B45D-A3B03382E00A}">
      <dsp:nvSpPr>
        <dsp:cNvPr id="0" name=""/>
        <dsp:cNvSpPr/>
      </dsp:nvSpPr>
      <dsp:spPr>
        <a:xfrm>
          <a:off x="0" y="2425112"/>
          <a:ext cx="876299" cy="87629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BED77E-7115-4D4A-8216-DE2C5A0EAF83}">
      <dsp:nvSpPr>
        <dsp:cNvPr id="0" name=""/>
        <dsp:cNvSpPr/>
      </dsp:nvSpPr>
      <dsp:spPr>
        <a:xfrm>
          <a:off x="876300" y="2422921"/>
          <a:ext cx="1314449" cy="876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Library wants to buy it</a:t>
          </a:r>
          <a:endParaRPr lang="en-US" sz="1700" kern="1200" dirty="0"/>
        </a:p>
      </dsp:txBody>
      <dsp:txXfrm>
        <a:off x="876300" y="2422921"/>
        <a:ext cx="1314449" cy="876299"/>
      </dsp:txXfrm>
    </dsp:sp>
    <dsp:sp modelId="{5C55126F-B4E6-42DB-8993-852C234C2675}">
      <dsp:nvSpPr>
        <dsp:cNvPr id="0" name=""/>
        <dsp:cNvSpPr/>
      </dsp:nvSpPr>
      <dsp:spPr>
        <a:xfrm>
          <a:off x="0" y="3577447"/>
          <a:ext cx="876299" cy="87629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256C5D-5286-4D8E-BC29-461361BA7C33}">
      <dsp:nvSpPr>
        <dsp:cNvPr id="0" name=""/>
        <dsp:cNvSpPr/>
      </dsp:nvSpPr>
      <dsp:spPr>
        <a:xfrm>
          <a:off x="876300" y="3575256"/>
          <a:ext cx="1314449" cy="876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Acquisitions Process</a:t>
          </a:r>
          <a:endParaRPr lang="en-US" sz="1700" kern="1200" dirty="0"/>
        </a:p>
      </dsp:txBody>
      <dsp:txXfrm>
        <a:off x="876300" y="3575256"/>
        <a:ext cx="1314449" cy="876299"/>
      </dsp:txXfrm>
    </dsp:sp>
    <dsp:sp modelId="{AC635D41-224C-4710-AE78-E0F76F1978DC}">
      <dsp:nvSpPr>
        <dsp:cNvPr id="0" name=""/>
        <dsp:cNvSpPr/>
      </dsp:nvSpPr>
      <dsp:spPr>
        <a:xfrm>
          <a:off x="2409825" y="2425112"/>
          <a:ext cx="876299" cy="87629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6C213C-D399-4704-A1DD-6A66BE9427F5}">
      <dsp:nvSpPr>
        <dsp:cNvPr id="0" name=""/>
        <dsp:cNvSpPr/>
      </dsp:nvSpPr>
      <dsp:spPr>
        <a:xfrm>
          <a:off x="3286124" y="2422921"/>
          <a:ext cx="1314449" cy="876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Library does not want to buy it</a:t>
          </a:r>
          <a:endParaRPr lang="en-US" sz="1700" kern="1200" dirty="0"/>
        </a:p>
      </dsp:txBody>
      <dsp:txXfrm>
        <a:off x="3286124" y="2422921"/>
        <a:ext cx="1314449" cy="876299"/>
      </dsp:txXfrm>
    </dsp:sp>
    <dsp:sp modelId="{B4C88120-FF8E-4AB0-984A-32F97C848054}">
      <dsp:nvSpPr>
        <dsp:cNvPr id="0" name=""/>
        <dsp:cNvSpPr/>
      </dsp:nvSpPr>
      <dsp:spPr>
        <a:xfrm>
          <a:off x="2409825" y="3577447"/>
          <a:ext cx="876299" cy="87629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9232E9-7CB0-4FD9-A7FE-530D7E5F0CF2}">
      <dsp:nvSpPr>
        <dsp:cNvPr id="0" name=""/>
        <dsp:cNvSpPr/>
      </dsp:nvSpPr>
      <dsp:spPr>
        <a:xfrm>
          <a:off x="3286124" y="3575256"/>
          <a:ext cx="1314449" cy="876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ILL</a:t>
          </a:r>
          <a:endParaRPr lang="en-US" sz="1700" kern="1200" dirty="0"/>
        </a:p>
      </dsp:txBody>
      <dsp:txXfrm>
        <a:off x="3286124" y="3575256"/>
        <a:ext cx="1314449" cy="876299"/>
      </dsp:txXfrm>
    </dsp:sp>
    <dsp:sp modelId="{38124C82-5AD9-41DE-ACCF-6447BF031178}">
      <dsp:nvSpPr>
        <dsp:cNvPr id="0" name=""/>
        <dsp:cNvSpPr/>
      </dsp:nvSpPr>
      <dsp:spPr>
        <a:xfrm>
          <a:off x="4819650" y="1272778"/>
          <a:ext cx="876299" cy="87629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1BA655-D794-4818-9B8C-79352D700FAB}">
      <dsp:nvSpPr>
        <dsp:cNvPr id="0" name=""/>
        <dsp:cNvSpPr/>
      </dsp:nvSpPr>
      <dsp:spPr>
        <a:xfrm>
          <a:off x="5695949" y="1270587"/>
          <a:ext cx="1314449" cy="876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Library Owns it</a:t>
          </a:r>
          <a:endParaRPr lang="en-US" sz="1700" kern="1200" dirty="0"/>
        </a:p>
      </dsp:txBody>
      <dsp:txXfrm>
        <a:off x="5695949" y="1270587"/>
        <a:ext cx="1314449" cy="876299"/>
      </dsp:txXfrm>
    </dsp:sp>
    <dsp:sp modelId="{3144EBFA-3425-4572-8450-86567D2A966B}">
      <dsp:nvSpPr>
        <dsp:cNvPr id="0" name=""/>
        <dsp:cNvSpPr/>
      </dsp:nvSpPr>
      <dsp:spPr>
        <a:xfrm>
          <a:off x="4819650" y="2425112"/>
          <a:ext cx="876299" cy="87629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CB2382-5166-4F0D-AFC1-68311DA756E2}">
      <dsp:nvSpPr>
        <dsp:cNvPr id="0" name=""/>
        <dsp:cNvSpPr/>
      </dsp:nvSpPr>
      <dsp:spPr>
        <a:xfrm>
          <a:off x="5695949" y="2422921"/>
          <a:ext cx="1314449" cy="876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Place a hold</a:t>
          </a:r>
          <a:endParaRPr lang="en-US" sz="1700" kern="1200" dirty="0"/>
        </a:p>
      </dsp:txBody>
      <dsp:txXfrm>
        <a:off x="5695949" y="2422921"/>
        <a:ext cx="1314449" cy="8762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90B878-4491-4CFF-9664-8D07F049E797}">
      <dsp:nvSpPr>
        <dsp:cNvPr id="0" name=""/>
        <dsp:cNvSpPr/>
      </dsp:nvSpPr>
      <dsp:spPr>
        <a:xfrm>
          <a:off x="2791494" y="1026"/>
          <a:ext cx="1427410" cy="142741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Selection</a:t>
          </a:r>
          <a:endParaRPr lang="en-US" sz="1300" kern="1200" dirty="0"/>
        </a:p>
      </dsp:txBody>
      <dsp:txXfrm>
        <a:off x="3000533" y="210065"/>
        <a:ext cx="1009332" cy="1009332"/>
      </dsp:txXfrm>
    </dsp:sp>
    <dsp:sp modelId="{C5DDBDE4-37BB-4831-82F6-6EE5A50C5BD8}">
      <dsp:nvSpPr>
        <dsp:cNvPr id="0" name=""/>
        <dsp:cNvSpPr/>
      </dsp:nvSpPr>
      <dsp:spPr>
        <a:xfrm rot="2160000">
          <a:off x="4173514" y="1096840"/>
          <a:ext cx="378297" cy="4817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4184351" y="1159836"/>
        <a:ext cx="264808" cy="289051"/>
      </dsp:txXfrm>
    </dsp:sp>
    <dsp:sp modelId="{74C5ED5D-6CF3-447F-A303-3F42420F7E7F}">
      <dsp:nvSpPr>
        <dsp:cNvPr id="0" name=""/>
        <dsp:cNvSpPr/>
      </dsp:nvSpPr>
      <dsp:spPr>
        <a:xfrm>
          <a:off x="4523745" y="1259580"/>
          <a:ext cx="1427410" cy="142741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Acquisitions</a:t>
          </a:r>
          <a:endParaRPr lang="en-US" sz="1300" kern="1200" dirty="0"/>
        </a:p>
      </dsp:txBody>
      <dsp:txXfrm>
        <a:off x="4732784" y="1468619"/>
        <a:ext cx="1009332" cy="1009332"/>
      </dsp:txXfrm>
    </dsp:sp>
    <dsp:sp modelId="{F4A120A3-C9C0-440A-8422-C1D1B475551E}">
      <dsp:nvSpPr>
        <dsp:cNvPr id="0" name=""/>
        <dsp:cNvSpPr/>
      </dsp:nvSpPr>
      <dsp:spPr>
        <a:xfrm rot="6480000">
          <a:off x="4720779" y="2740418"/>
          <a:ext cx="378297" cy="4817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4795059" y="2782801"/>
        <a:ext cx="264808" cy="289051"/>
      </dsp:txXfrm>
    </dsp:sp>
    <dsp:sp modelId="{91F55B0D-C3B7-4EAD-B0CA-58DF6BE23975}">
      <dsp:nvSpPr>
        <dsp:cNvPr id="0" name=""/>
        <dsp:cNvSpPr/>
      </dsp:nvSpPr>
      <dsp:spPr>
        <a:xfrm>
          <a:off x="3862084" y="3295962"/>
          <a:ext cx="1427410" cy="142741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Cataloging</a:t>
          </a:r>
          <a:endParaRPr lang="en-US" sz="1300" kern="1200" dirty="0"/>
        </a:p>
      </dsp:txBody>
      <dsp:txXfrm>
        <a:off x="4071123" y="3505001"/>
        <a:ext cx="1009332" cy="1009332"/>
      </dsp:txXfrm>
    </dsp:sp>
    <dsp:sp modelId="{A07FA021-DED7-49E2-A89C-EA0D8D27C348}">
      <dsp:nvSpPr>
        <dsp:cNvPr id="0" name=""/>
        <dsp:cNvSpPr/>
      </dsp:nvSpPr>
      <dsp:spPr>
        <a:xfrm rot="10800000">
          <a:off x="3326757" y="3768792"/>
          <a:ext cx="378297" cy="4817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3440246" y="3865142"/>
        <a:ext cx="264808" cy="289051"/>
      </dsp:txXfrm>
    </dsp:sp>
    <dsp:sp modelId="{8ED6F9FE-19D3-4028-8F9A-0A8FC921470F}">
      <dsp:nvSpPr>
        <dsp:cNvPr id="0" name=""/>
        <dsp:cNvSpPr/>
      </dsp:nvSpPr>
      <dsp:spPr>
        <a:xfrm>
          <a:off x="1720905" y="3295962"/>
          <a:ext cx="1427410" cy="142741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Processing</a:t>
          </a:r>
          <a:endParaRPr lang="en-US" sz="1300" kern="1200" dirty="0"/>
        </a:p>
      </dsp:txBody>
      <dsp:txXfrm>
        <a:off x="1929944" y="3505001"/>
        <a:ext cx="1009332" cy="1009332"/>
      </dsp:txXfrm>
    </dsp:sp>
    <dsp:sp modelId="{B301490E-15AD-4CB9-B287-27C9197A9990}">
      <dsp:nvSpPr>
        <dsp:cNvPr id="0" name=""/>
        <dsp:cNvSpPr/>
      </dsp:nvSpPr>
      <dsp:spPr>
        <a:xfrm rot="15120000">
          <a:off x="1917939" y="2760783"/>
          <a:ext cx="378297" cy="4817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1992219" y="2911100"/>
        <a:ext cx="264808" cy="289051"/>
      </dsp:txXfrm>
    </dsp:sp>
    <dsp:sp modelId="{CC25C26A-48EB-4FEC-B425-1F7DFDACB3A9}">
      <dsp:nvSpPr>
        <dsp:cNvPr id="0" name=""/>
        <dsp:cNvSpPr/>
      </dsp:nvSpPr>
      <dsp:spPr>
        <a:xfrm>
          <a:off x="1059244" y="1259580"/>
          <a:ext cx="1427410" cy="142741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Maintenance</a:t>
          </a:r>
          <a:endParaRPr lang="en-US" sz="1300" kern="1200" dirty="0"/>
        </a:p>
      </dsp:txBody>
      <dsp:txXfrm>
        <a:off x="1268283" y="1468619"/>
        <a:ext cx="1009332" cy="1009332"/>
      </dsp:txXfrm>
    </dsp:sp>
    <dsp:sp modelId="{689C27B4-E7BD-4347-9AFC-3782EB12D747}">
      <dsp:nvSpPr>
        <dsp:cNvPr id="0" name=""/>
        <dsp:cNvSpPr/>
      </dsp:nvSpPr>
      <dsp:spPr>
        <a:xfrm rot="19440000">
          <a:off x="2441264" y="1109426"/>
          <a:ext cx="378297" cy="4817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2452101" y="1239130"/>
        <a:ext cx="264808" cy="28905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50E352-2B2E-430F-AC4E-3AAE72F0ACB1}" type="datetimeFigureOut">
              <a:rPr lang="en-US" smtClean="0"/>
              <a:t>4/24/2017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CBA21F-D343-46D3-983B-579E6E97A8AC}" type="slidenum">
              <a:rPr lang="en-US" smtClean="0"/>
              <a:t>‹#›</a:t>
            </a:fld>
            <a:endParaRPr lang="en-US"/>
          </a:p>
        </p:txBody>
      </p:sp>
    </p:spTree>
    <p:extLst>
      <p:ext uri="{BB962C8B-B14F-4D97-AF65-F5344CB8AC3E}">
        <p14:creationId xmlns:p14="http://schemas.microsoft.com/office/powerpoint/2010/main" val="4197853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 been working in</a:t>
            </a:r>
            <a:r>
              <a:rPr lang="en-US" baseline="0" dirty="0" smtClean="0"/>
              <a:t> library technical services since I was in high school!</a:t>
            </a:r>
          </a:p>
          <a:p>
            <a:r>
              <a:rPr lang="en-US" baseline="0" dirty="0" smtClean="0"/>
              <a:t>Professionally, I have managed aspects of Technical Services for 9 years!</a:t>
            </a:r>
          </a:p>
          <a:p>
            <a:r>
              <a:rPr lang="en-US" baseline="0" dirty="0" smtClean="0"/>
              <a:t>Originally I was in an academic library as the ‘Operations Manager of Collections’ which basically means do everything! Huge system, large consortium</a:t>
            </a:r>
          </a:p>
          <a:p>
            <a:r>
              <a:rPr lang="en-US" baseline="0" dirty="0" smtClean="0"/>
              <a:t>I then moved to CO, Head of Technical Services, single branch but in a large consortium</a:t>
            </a:r>
          </a:p>
          <a:p>
            <a:r>
              <a:rPr lang="en-US" baseline="0" dirty="0" smtClean="0"/>
              <a:t>Now the Manager of Technical Services, serves all of Deschutes Co. w/ lending agreements with Jeff and Crook</a:t>
            </a:r>
            <a:endParaRPr lang="en-US" dirty="0"/>
          </a:p>
        </p:txBody>
      </p:sp>
      <p:sp>
        <p:nvSpPr>
          <p:cNvPr id="4" name="Slide Number Placeholder 3"/>
          <p:cNvSpPr>
            <a:spLocks noGrp="1"/>
          </p:cNvSpPr>
          <p:nvPr>
            <p:ph type="sldNum" sz="quarter" idx="10"/>
          </p:nvPr>
        </p:nvSpPr>
        <p:spPr/>
        <p:txBody>
          <a:bodyPr/>
          <a:lstStyle/>
          <a:p>
            <a:fld id="{25CBA21F-D343-46D3-983B-579E6E97A8AC}" type="slidenum">
              <a:rPr lang="en-US" smtClean="0"/>
              <a:t>2</a:t>
            </a:fld>
            <a:endParaRPr lang="en-US"/>
          </a:p>
        </p:txBody>
      </p:sp>
    </p:spTree>
    <p:extLst>
      <p:ext uri="{BB962C8B-B14F-4D97-AF65-F5344CB8AC3E}">
        <p14:creationId xmlns:p14="http://schemas.microsoft.com/office/powerpoint/2010/main" val="1619994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MARC record, stands for Machine Readable</a:t>
            </a:r>
            <a:r>
              <a:rPr lang="en-US" baseline="0" dirty="0" smtClean="0"/>
              <a:t> Cataloging.  Tells the computers to talk to each other and to display the info a certain way.</a:t>
            </a:r>
            <a:endParaRPr lang="en-US" dirty="0"/>
          </a:p>
        </p:txBody>
      </p:sp>
      <p:sp>
        <p:nvSpPr>
          <p:cNvPr id="4" name="Slide Number Placeholder 3"/>
          <p:cNvSpPr>
            <a:spLocks noGrp="1"/>
          </p:cNvSpPr>
          <p:nvPr>
            <p:ph type="sldNum" sz="quarter" idx="10"/>
          </p:nvPr>
        </p:nvSpPr>
        <p:spPr/>
        <p:txBody>
          <a:bodyPr/>
          <a:lstStyle/>
          <a:p>
            <a:fld id="{25CBA21F-D343-46D3-983B-579E6E97A8AC}" type="slidenum">
              <a:rPr lang="en-US" smtClean="0"/>
              <a:t>13</a:t>
            </a:fld>
            <a:endParaRPr lang="en-US"/>
          </a:p>
        </p:txBody>
      </p:sp>
    </p:spTree>
    <p:extLst>
      <p:ext uri="{BB962C8B-B14F-4D97-AF65-F5344CB8AC3E}">
        <p14:creationId xmlns:p14="http://schemas.microsoft.com/office/powerpoint/2010/main" val="4042265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put all this stuff in</a:t>
            </a:r>
            <a:r>
              <a:rPr lang="en-US" baseline="0" dirty="0" smtClean="0"/>
              <a:t> the library, we need to take something out.  It is a living collection, needs constant maintenance. </a:t>
            </a:r>
            <a:endParaRPr lang="en-US" dirty="0"/>
          </a:p>
        </p:txBody>
      </p:sp>
      <p:sp>
        <p:nvSpPr>
          <p:cNvPr id="4" name="Slide Number Placeholder 3"/>
          <p:cNvSpPr>
            <a:spLocks noGrp="1"/>
          </p:cNvSpPr>
          <p:nvPr>
            <p:ph type="sldNum" sz="quarter" idx="10"/>
          </p:nvPr>
        </p:nvSpPr>
        <p:spPr/>
        <p:txBody>
          <a:bodyPr/>
          <a:lstStyle/>
          <a:p>
            <a:fld id="{25CBA21F-D343-46D3-983B-579E6E97A8AC}" type="slidenum">
              <a:rPr lang="en-US" smtClean="0"/>
              <a:t>17</a:t>
            </a:fld>
            <a:endParaRPr lang="en-US"/>
          </a:p>
        </p:txBody>
      </p:sp>
    </p:spTree>
    <p:extLst>
      <p:ext uri="{BB962C8B-B14F-4D97-AF65-F5344CB8AC3E}">
        <p14:creationId xmlns:p14="http://schemas.microsoft.com/office/powerpoint/2010/main" val="632295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BA21F-D343-46D3-983B-579E6E97A8AC}" type="slidenum">
              <a:rPr lang="en-US" smtClean="0"/>
              <a:t>18</a:t>
            </a:fld>
            <a:endParaRPr lang="en-US"/>
          </a:p>
        </p:txBody>
      </p:sp>
    </p:spTree>
    <p:extLst>
      <p:ext uri="{BB962C8B-B14F-4D97-AF65-F5344CB8AC3E}">
        <p14:creationId xmlns:p14="http://schemas.microsoft.com/office/powerpoint/2010/main" val="4123055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Check-in – Per issue!  Checking is key!</a:t>
            </a:r>
          </a:p>
          <a:p>
            <a:r>
              <a:rPr lang="en-US" dirty="0" smtClean="0"/>
              <a:t>Physical processing of each issue</a:t>
            </a:r>
          </a:p>
          <a:p>
            <a:r>
              <a:rPr lang="en-US" dirty="0" smtClean="0"/>
              <a:t>Add each issue to the library catalog for DISCOVERY!</a:t>
            </a:r>
          </a:p>
          <a:p>
            <a:r>
              <a:rPr lang="en-US" dirty="0" smtClean="0"/>
              <a:t>Issues the make periodicals special:</a:t>
            </a:r>
          </a:p>
          <a:p>
            <a:pPr lvl="1"/>
            <a:r>
              <a:rPr lang="en-US" dirty="0" smtClean="0"/>
              <a:t>Constant maintenance</a:t>
            </a:r>
          </a:p>
          <a:p>
            <a:pPr lvl="1"/>
            <a:r>
              <a:rPr lang="en-US" dirty="0" smtClean="0"/>
              <a:t>Constant shelving</a:t>
            </a:r>
          </a:p>
          <a:p>
            <a:pPr lvl="1"/>
            <a:r>
              <a:rPr lang="en-US" dirty="0" smtClean="0"/>
              <a:t>Constant check-in</a:t>
            </a:r>
          </a:p>
          <a:p>
            <a:pPr lvl="1"/>
            <a:r>
              <a:rPr lang="en-US" dirty="0" smtClean="0"/>
              <a:t>Constant weeding</a:t>
            </a:r>
          </a:p>
          <a:p>
            <a:pPr lvl="1"/>
            <a:r>
              <a:rPr lang="en-US" dirty="0" smtClean="0"/>
              <a:t>Title changes</a:t>
            </a:r>
          </a:p>
          <a:p>
            <a:pPr lvl="1"/>
            <a:r>
              <a:rPr lang="en-US" dirty="0" smtClean="0"/>
              <a:t>Cessations </a:t>
            </a:r>
          </a:p>
          <a:p>
            <a:endParaRPr lang="en-US" dirty="0"/>
          </a:p>
        </p:txBody>
      </p:sp>
      <p:sp>
        <p:nvSpPr>
          <p:cNvPr id="4" name="Slide Number Placeholder 3"/>
          <p:cNvSpPr>
            <a:spLocks noGrp="1"/>
          </p:cNvSpPr>
          <p:nvPr>
            <p:ph type="sldNum" sz="quarter" idx="10"/>
          </p:nvPr>
        </p:nvSpPr>
        <p:spPr/>
        <p:txBody>
          <a:bodyPr/>
          <a:lstStyle/>
          <a:p>
            <a:fld id="{25CBA21F-D343-46D3-983B-579E6E97A8AC}" type="slidenum">
              <a:rPr lang="en-US" smtClean="0"/>
              <a:t>19</a:t>
            </a:fld>
            <a:endParaRPr lang="en-US"/>
          </a:p>
        </p:txBody>
      </p:sp>
    </p:spTree>
    <p:extLst>
      <p:ext uri="{BB962C8B-B14F-4D97-AF65-F5344CB8AC3E}">
        <p14:creationId xmlns:p14="http://schemas.microsoft.com/office/powerpoint/2010/main" val="784145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an item is needed</a:t>
            </a:r>
            <a:r>
              <a:rPr lang="en-US" baseline="0" dirty="0" smtClean="0"/>
              <a:t>, the library doesn’t own it and won’t buy it</a:t>
            </a:r>
          </a:p>
          <a:p>
            <a:r>
              <a:rPr lang="en-US" baseline="0" dirty="0" smtClean="0"/>
              <a:t>Often purchasing decisions include the date of the item, future desirability of the item and if the item is out of print</a:t>
            </a:r>
          </a:p>
          <a:p>
            <a:r>
              <a:rPr lang="en-US" dirty="0" smtClean="0"/>
              <a:t>Sometimes the ILL is something the library will buy and it then goes through the acquisitions process which is why this often</a:t>
            </a:r>
            <a:r>
              <a:rPr lang="en-US" baseline="0" dirty="0" smtClean="0"/>
              <a:t> goes in tech</a:t>
            </a:r>
          </a:p>
          <a:p>
            <a:r>
              <a:rPr lang="en-US" baseline="0" dirty="0" smtClean="0"/>
              <a:t>BUT, if it is straight ILL, it is often more a materials handling responsibility.  Often divided between the two departments, no real home in the public library world.</a:t>
            </a:r>
          </a:p>
          <a:p>
            <a:endParaRPr lang="en-US" dirty="0"/>
          </a:p>
        </p:txBody>
      </p:sp>
      <p:sp>
        <p:nvSpPr>
          <p:cNvPr id="4" name="Slide Number Placeholder 3"/>
          <p:cNvSpPr>
            <a:spLocks noGrp="1"/>
          </p:cNvSpPr>
          <p:nvPr>
            <p:ph type="sldNum" sz="quarter" idx="10"/>
          </p:nvPr>
        </p:nvSpPr>
        <p:spPr/>
        <p:txBody>
          <a:bodyPr/>
          <a:lstStyle/>
          <a:p>
            <a:fld id="{25CBA21F-D343-46D3-983B-579E6E97A8AC}" type="slidenum">
              <a:rPr lang="en-US" smtClean="0"/>
              <a:t>20</a:t>
            </a:fld>
            <a:endParaRPr lang="en-US"/>
          </a:p>
        </p:txBody>
      </p:sp>
    </p:spTree>
    <p:extLst>
      <p:ext uri="{BB962C8B-B14F-4D97-AF65-F5344CB8AC3E}">
        <p14:creationId xmlns:p14="http://schemas.microsoft.com/office/powerpoint/2010/main" val="3909681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BA21F-D343-46D3-983B-579E6E97A8AC}" type="slidenum">
              <a:rPr lang="en-US" smtClean="0"/>
              <a:t>21</a:t>
            </a:fld>
            <a:endParaRPr lang="en-US"/>
          </a:p>
        </p:txBody>
      </p:sp>
    </p:spTree>
    <p:extLst>
      <p:ext uri="{BB962C8B-B14F-4D97-AF65-F5344CB8AC3E}">
        <p14:creationId xmlns:p14="http://schemas.microsoft.com/office/powerpoint/2010/main" val="1886854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CBA21F-D343-46D3-983B-579E6E97A8AC}" type="slidenum">
              <a:rPr lang="en-US" smtClean="0"/>
              <a:t>23</a:t>
            </a:fld>
            <a:endParaRPr lang="en-US"/>
          </a:p>
        </p:txBody>
      </p:sp>
    </p:spTree>
    <p:extLst>
      <p:ext uri="{BB962C8B-B14F-4D97-AF65-F5344CB8AC3E}">
        <p14:creationId xmlns:p14="http://schemas.microsoft.com/office/powerpoint/2010/main" val="2691170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BA21F-D343-46D3-983B-579E6E97A8AC}" type="slidenum">
              <a:rPr lang="en-US" smtClean="0"/>
              <a:t>24</a:t>
            </a:fld>
            <a:endParaRPr lang="en-US"/>
          </a:p>
        </p:txBody>
      </p:sp>
    </p:spTree>
    <p:extLst>
      <p:ext uri="{BB962C8B-B14F-4D97-AF65-F5344CB8AC3E}">
        <p14:creationId xmlns:p14="http://schemas.microsoft.com/office/powerpoint/2010/main" val="1295516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select</a:t>
            </a:r>
            <a:r>
              <a:rPr lang="en-US" baseline="0" dirty="0" smtClean="0"/>
              <a:t> and purchase all library materials</a:t>
            </a:r>
          </a:p>
          <a:p>
            <a:r>
              <a:rPr lang="en-US" baseline="0" dirty="0" smtClean="0"/>
              <a:t>We make sure all of those library materials are discoverable</a:t>
            </a:r>
          </a:p>
          <a:p>
            <a:r>
              <a:rPr lang="en-US" baseline="0" dirty="0" smtClean="0"/>
              <a:t>We maintain those materials so that they are relevant and desirable</a:t>
            </a:r>
          </a:p>
          <a:p>
            <a:r>
              <a:rPr lang="en-US" baseline="0" dirty="0" smtClean="0"/>
              <a:t>We make sure patrons can find what they are looking for and buy what we might not already have</a:t>
            </a:r>
          </a:p>
          <a:p>
            <a:r>
              <a:rPr lang="en-US" baseline="0" dirty="0" smtClean="0"/>
              <a:t>We make it possible to place holds on the materials</a:t>
            </a:r>
          </a:p>
          <a:p>
            <a:r>
              <a:rPr lang="en-US" baseline="0" dirty="0" smtClean="0"/>
              <a:t>We make it possible to find similar items through their searching</a:t>
            </a:r>
          </a:p>
        </p:txBody>
      </p:sp>
      <p:sp>
        <p:nvSpPr>
          <p:cNvPr id="4" name="Slide Number Placeholder 3"/>
          <p:cNvSpPr>
            <a:spLocks noGrp="1"/>
          </p:cNvSpPr>
          <p:nvPr>
            <p:ph type="sldNum" sz="quarter" idx="10"/>
          </p:nvPr>
        </p:nvSpPr>
        <p:spPr/>
        <p:txBody>
          <a:bodyPr/>
          <a:lstStyle/>
          <a:p>
            <a:fld id="{25CBA21F-D343-46D3-983B-579E6E97A8AC}" type="slidenum">
              <a:rPr lang="en-US" smtClean="0"/>
              <a:t>3</a:t>
            </a:fld>
            <a:endParaRPr lang="en-US"/>
          </a:p>
        </p:txBody>
      </p:sp>
    </p:spTree>
    <p:extLst>
      <p:ext uri="{BB962C8B-B14F-4D97-AF65-F5344CB8AC3E}">
        <p14:creationId xmlns:p14="http://schemas.microsoft.com/office/powerpoint/2010/main" val="880535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includes BOTH physical and electronic.  Some libraries split these up but technically the process is the same.  Someone needs to select it, buy it, make it discoverable, and then decide whether or not to keep it.</a:t>
            </a:r>
          </a:p>
          <a:p>
            <a:endParaRPr lang="en-US" baseline="0" dirty="0" smtClean="0"/>
          </a:p>
          <a:p>
            <a:r>
              <a:rPr lang="en-US" baseline="0" dirty="0" smtClean="0"/>
              <a:t>Periodicals have traditionally been in Technical Services</a:t>
            </a:r>
          </a:p>
          <a:p>
            <a:r>
              <a:rPr lang="en-US" baseline="0" dirty="0" smtClean="0"/>
              <a:t>ILL…</a:t>
            </a:r>
            <a:endParaRPr lang="en-US" dirty="0"/>
          </a:p>
        </p:txBody>
      </p:sp>
      <p:sp>
        <p:nvSpPr>
          <p:cNvPr id="4" name="Slide Number Placeholder 3"/>
          <p:cNvSpPr>
            <a:spLocks noGrp="1"/>
          </p:cNvSpPr>
          <p:nvPr>
            <p:ph type="sldNum" sz="quarter" idx="10"/>
          </p:nvPr>
        </p:nvSpPr>
        <p:spPr/>
        <p:txBody>
          <a:bodyPr/>
          <a:lstStyle/>
          <a:p>
            <a:fld id="{25CBA21F-D343-46D3-983B-579E6E97A8AC}" type="slidenum">
              <a:rPr lang="en-US" smtClean="0"/>
              <a:t>4</a:t>
            </a:fld>
            <a:endParaRPr lang="en-US"/>
          </a:p>
        </p:txBody>
      </p:sp>
    </p:spTree>
    <p:extLst>
      <p:ext uri="{BB962C8B-B14F-4D97-AF65-F5344CB8AC3E}">
        <p14:creationId xmlns:p14="http://schemas.microsoft.com/office/powerpoint/2010/main" val="2867952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BA21F-D343-46D3-983B-579E6E97A8AC}" type="slidenum">
              <a:rPr lang="en-US" smtClean="0"/>
              <a:t>5</a:t>
            </a:fld>
            <a:endParaRPr lang="en-US"/>
          </a:p>
        </p:txBody>
      </p:sp>
    </p:spTree>
    <p:extLst>
      <p:ext uri="{BB962C8B-B14F-4D97-AF65-F5344CB8AC3E}">
        <p14:creationId xmlns:p14="http://schemas.microsoft.com/office/powerpoint/2010/main" val="3482615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1" dirty="0" smtClean="0"/>
              <a:t>Duplicate checking </a:t>
            </a:r>
            <a:r>
              <a:rPr lang="en-US" dirty="0" smtClean="0"/>
              <a:t>- verify that the item isn’t already owned by the library or on order.</a:t>
            </a:r>
          </a:p>
          <a:p>
            <a:pPr lvl="1"/>
            <a:r>
              <a:rPr lang="en-US" b="1" dirty="0" smtClean="0"/>
              <a:t>Bibliographic Information </a:t>
            </a:r>
            <a:r>
              <a:rPr lang="en-US" dirty="0" smtClean="0"/>
              <a:t>- verify that the information on the order matches the materials about to be ordered</a:t>
            </a:r>
          </a:p>
          <a:p>
            <a:pPr lvl="1"/>
            <a:r>
              <a:rPr lang="en-US" b="1" dirty="0" smtClean="0"/>
              <a:t>Price</a:t>
            </a:r>
            <a:r>
              <a:rPr lang="en-US" dirty="0" smtClean="0"/>
              <a:t> – verify that the item is within purchasing guidelines according to the price of the item and where to buy from.</a:t>
            </a:r>
          </a:p>
          <a:p>
            <a:endParaRPr lang="en-US" dirty="0"/>
          </a:p>
        </p:txBody>
      </p:sp>
      <p:sp>
        <p:nvSpPr>
          <p:cNvPr id="4" name="Slide Number Placeholder 3"/>
          <p:cNvSpPr>
            <a:spLocks noGrp="1"/>
          </p:cNvSpPr>
          <p:nvPr>
            <p:ph type="sldNum" sz="quarter" idx="10"/>
          </p:nvPr>
        </p:nvSpPr>
        <p:spPr/>
        <p:txBody>
          <a:bodyPr/>
          <a:lstStyle/>
          <a:p>
            <a:fld id="{25CBA21F-D343-46D3-983B-579E6E97A8AC}" type="slidenum">
              <a:rPr lang="en-US" smtClean="0"/>
              <a:t>7</a:t>
            </a:fld>
            <a:endParaRPr lang="en-US"/>
          </a:p>
        </p:txBody>
      </p:sp>
    </p:spTree>
    <p:extLst>
      <p:ext uri="{BB962C8B-B14F-4D97-AF65-F5344CB8AC3E}">
        <p14:creationId xmlns:p14="http://schemas.microsoft.com/office/powerpoint/2010/main" val="4280042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Quantity</a:t>
            </a:r>
            <a:r>
              <a:rPr lang="en-US" baseline="0" dirty="0" smtClean="0"/>
              <a:t> – how many copies to buy</a:t>
            </a:r>
          </a:p>
          <a:p>
            <a:r>
              <a:rPr lang="en-US" baseline="0" dirty="0" smtClean="0"/>
              <a:t>Price and discount – for budget and tracking</a:t>
            </a:r>
          </a:p>
          <a:p>
            <a:r>
              <a:rPr lang="en-US" baseline="0" dirty="0" smtClean="0"/>
              <a:t>Fund – which “bucket” of money this item will be paid for out of</a:t>
            </a:r>
          </a:p>
          <a:p>
            <a:r>
              <a:rPr lang="en-US" dirty="0" smtClean="0"/>
              <a:t>Location – which building this goes to, or which department</a:t>
            </a:r>
            <a:r>
              <a:rPr lang="en-US" baseline="0" dirty="0" smtClean="0"/>
              <a:t> within a single library system</a:t>
            </a:r>
          </a:p>
          <a:p>
            <a:endParaRPr lang="en-US" dirty="0"/>
          </a:p>
        </p:txBody>
      </p:sp>
      <p:sp>
        <p:nvSpPr>
          <p:cNvPr id="4" name="Slide Number Placeholder 3"/>
          <p:cNvSpPr>
            <a:spLocks noGrp="1"/>
          </p:cNvSpPr>
          <p:nvPr>
            <p:ph type="sldNum" sz="quarter" idx="10"/>
          </p:nvPr>
        </p:nvSpPr>
        <p:spPr/>
        <p:txBody>
          <a:bodyPr/>
          <a:lstStyle/>
          <a:p>
            <a:fld id="{25CBA21F-D343-46D3-983B-579E6E97A8AC}" type="slidenum">
              <a:rPr lang="en-US" smtClean="0"/>
              <a:t>8</a:t>
            </a:fld>
            <a:endParaRPr lang="en-US"/>
          </a:p>
        </p:txBody>
      </p:sp>
    </p:spTree>
    <p:extLst>
      <p:ext uri="{BB962C8B-B14F-4D97-AF65-F5344CB8AC3E}">
        <p14:creationId xmlns:p14="http://schemas.microsoft.com/office/powerpoint/2010/main" val="2236997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BA21F-D343-46D3-983B-579E6E97A8AC}" type="slidenum">
              <a:rPr lang="en-US" smtClean="0"/>
              <a:t>9</a:t>
            </a:fld>
            <a:endParaRPr lang="en-US"/>
          </a:p>
        </p:txBody>
      </p:sp>
    </p:spTree>
    <p:extLst>
      <p:ext uri="{BB962C8B-B14F-4D97-AF65-F5344CB8AC3E}">
        <p14:creationId xmlns:p14="http://schemas.microsoft.com/office/powerpoint/2010/main" val="183600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basics: The material needs a storage place (think ILS) to put the information about the material so it can later be found by those seeking the information.</a:t>
            </a:r>
          </a:p>
          <a:p>
            <a:r>
              <a:rPr lang="en-US" dirty="0" smtClean="0"/>
              <a:t>Elements of a cataloging record</a:t>
            </a:r>
          </a:p>
          <a:p>
            <a:pPr marL="759143" lvl="1" indent="-457200">
              <a:buFont typeface="+mj-lt"/>
              <a:buAutoNum type="arabicPeriod"/>
            </a:pPr>
            <a:r>
              <a:rPr lang="en-US" dirty="0" smtClean="0"/>
              <a:t>Description of the material – Title, Author, ISBN, Publication</a:t>
            </a:r>
          </a:p>
          <a:p>
            <a:pPr marL="924243" lvl="2" indent="-342900"/>
            <a:r>
              <a:rPr lang="en-US" dirty="0" smtClean="0"/>
              <a:t>Often obtained from another source and brought in to the library catalog.</a:t>
            </a:r>
          </a:p>
          <a:p>
            <a:pPr marL="759143" lvl="1" indent="-457200">
              <a:buFont typeface="+mj-lt"/>
              <a:buAutoNum type="arabicPeriod"/>
            </a:pPr>
            <a:r>
              <a:rPr lang="en-US" dirty="0" smtClean="0"/>
              <a:t>Description of the item – call #, location, barcode, status</a:t>
            </a:r>
          </a:p>
          <a:p>
            <a:endParaRPr lang="en-US" dirty="0"/>
          </a:p>
        </p:txBody>
      </p:sp>
      <p:sp>
        <p:nvSpPr>
          <p:cNvPr id="4" name="Slide Number Placeholder 3"/>
          <p:cNvSpPr>
            <a:spLocks noGrp="1"/>
          </p:cNvSpPr>
          <p:nvPr>
            <p:ph type="sldNum" sz="quarter" idx="10"/>
          </p:nvPr>
        </p:nvSpPr>
        <p:spPr/>
        <p:txBody>
          <a:bodyPr/>
          <a:lstStyle/>
          <a:p>
            <a:fld id="{25CBA21F-D343-46D3-983B-579E6E97A8AC}" type="slidenum">
              <a:rPr lang="en-US" smtClean="0"/>
              <a:t>10</a:t>
            </a:fld>
            <a:endParaRPr lang="en-US"/>
          </a:p>
        </p:txBody>
      </p:sp>
    </p:spTree>
    <p:extLst>
      <p:ext uri="{BB962C8B-B14F-4D97-AF65-F5344CB8AC3E}">
        <p14:creationId xmlns:p14="http://schemas.microsoft.com/office/powerpoint/2010/main" val="2195079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reinvent the wheel if you don’t have to!?  </a:t>
            </a:r>
          </a:p>
          <a:p>
            <a:pPr lvl="1"/>
            <a:r>
              <a:rPr lang="en-US" dirty="0" smtClean="0"/>
              <a:t>Most libraries go to OCLC to retrieve the bibliographic record and bring it into their system.  </a:t>
            </a:r>
          </a:p>
          <a:p>
            <a:pPr lvl="1"/>
            <a:r>
              <a:rPr lang="en-US" dirty="0" smtClean="0"/>
              <a:t>This is called </a:t>
            </a:r>
            <a:r>
              <a:rPr lang="en-US" b="1" dirty="0" smtClean="0"/>
              <a:t>Copy Cataloging.</a:t>
            </a:r>
          </a:p>
          <a:p>
            <a:pPr lvl="1"/>
            <a:r>
              <a:rPr lang="en-US" dirty="0" smtClean="0"/>
              <a:t>Go to OCLC </a:t>
            </a:r>
            <a:r>
              <a:rPr lang="en-US" dirty="0" err="1" smtClean="0"/>
              <a:t>Connexion</a:t>
            </a:r>
            <a:r>
              <a:rPr lang="en-US" dirty="0" smtClean="0"/>
              <a:t> or </a:t>
            </a:r>
            <a:r>
              <a:rPr lang="en-US" dirty="0" err="1" smtClean="0"/>
              <a:t>WorldShare</a:t>
            </a:r>
            <a:r>
              <a:rPr lang="en-US" dirty="0" smtClean="0"/>
              <a:t> </a:t>
            </a:r>
            <a:r>
              <a:rPr lang="en-US" dirty="0" smtClean="0">
                <a:sym typeface="Wingdings" panose="05000000000000000000" pitchFamily="2" charset="2"/>
              </a:rPr>
              <a:t> Find Record  Export into ILS  Add item record</a:t>
            </a:r>
          </a:p>
          <a:p>
            <a:pPr lvl="2"/>
            <a:r>
              <a:rPr lang="en-US" dirty="0" smtClean="0">
                <a:sym typeface="Wingdings" panose="05000000000000000000" pitchFamily="2" charset="2"/>
              </a:rPr>
              <a:t>Libraries can add local data to the OCLC record either before or after export</a:t>
            </a:r>
          </a:p>
          <a:p>
            <a:pPr lvl="2"/>
            <a:r>
              <a:rPr lang="en-US" dirty="0" smtClean="0">
                <a:sym typeface="Wingdings" panose="05000000000000000000" pitchFamily="2" charset="2"/>
              </a:rPr>
              <a:t>Local data changes include local subject headings, enhancing the record, removing elements not needed, adding local notes.</a:t>
            </a:r>
          </a:p>
          <a:p>
            <a:pPr marL="627063" lvl="2" indent="0">
              <a:buNone/>
            </a:pPr>
            <a:endParaRPr lang="en-US" dirty="0" smtClean="0">
              <a:sym typeface="Wingdings" panose="05000000000000000000" pitchFamily="2" charset="2"/>
            </a:endParaRPr>
          </a:p>
          <a:p>
            <a:pPr lvl="2"/>
            <a:r>
              <a:rPr lang="en-US" dirty="0" smtClean="0">
                <a:sym typeface="Wingdings" panose="05000000000000000000" pitchFamily="2" charset="2"/>
              </a:rPr>
              <a:t>This often </a:t>
            </a:r>
            <a:r>
              <a:rPr lang="en-US" i="1" dirty="0" smtClean="0">
                <a:sym typeface="Wingdings" panose="05000000000000000000" pitchFamily="2" charset="2"/>
              </a:rPr>
              <a:t>overlays</a:t>
            </a:r>
            <a:r>
              <a:rPr lang="en-US" dirty="0" smtClean="0">
                <a:sym typeface="Wingdings" panose="05000000000000000000" pitchFamily="2" charset="2"/>
              </a:rPr>
              <a:t> the brief order bibliographic record.</a:t>
            </a:r>
          </a:p>
          <a:p>
            <a:r>
              <a:rPr lang="en-US" b="1" dirty="0" smtClean="0">
                <a:sym typeface="Wingdings" panose="05000000000000000000" pitchFamily="2" charset="2"/>
              </a:rPr>
              <a:t>Original Cataloging</a:t>
            </a:r>
            <a:r>
              <a:rPr lang="en-US" dirty="0" smtClean="0">
                <a:sym typeface="Wingdings" panose="05000000000000000000" pitchFamily="2" charset="2"/>
              </a:rPr>
              <a:t> is when a cataloger builds the bibliographic record from scratch, without the aid of other pre-existing records.</a:t>
            </a:r>
            <a:endParaRPr lang="en-US" b="1" dirty="0" smtClean="0">
              <a:sym typeface="Wingdings" panose="05000000000000000000" pitchFamily="2" charset="2"/>
            </a:endParaRPr>
          </a:p>
          <a:p>
            <a:endParaRPr lang="en-US" dirty="0" smtClean="0"/>
          </a:p>
          <a:p>
            <a:r>
              <a:rPr lang="en-US" dirty="0" smtClean="0"/>
              <a:t>Descriptive cataloging deals with the physical nature of the book, author</a:t>
            </a:r>
            <a:r>
              <a:rPr lang="en-US" baseline="0" dirty="0" smtClean="0"/>
              <a:t>, pages, etc.</a:t>
            </a:r>
          </a:p>
          <a:p>
            <a:r>
              <a:rPr lang="en-US" baseline="0" dirty="0" smtClean="0"/>
              <a:t>Subject analysis deals with the intellectual nature of the work, what it is about, how we want it linked to other similar items.</a:t>
            </a:r>
            <a:endParaRPr lang="en-US" dirty="0"/>
          </a:p>
        </p:txBody>
      </p:sp>
      <p:sp>
        <p:nvSpPr>
          <p:cNvPr id="4" name="Slide Number Placeholder 3"/>
          <p:cNvSpPr>
            <a:spLocks noGrp="1"/>
          </p:cNvSpPr>
          <p:nvPr>
            <p:ph type="sldNum" sz="quarter" idx="10"/>
          </p:nvPr>
        </p:nvSpPr>
        <p:spPr/>
        <p:txBody>
          <a:bodyPr/>
          <a:lstStyle/>
          <a:p>
            <a:fld id="{25CBA21F-D343-46D3-983B-579E6E97A8AC}" type="slidenum">
              <a:rPr lang="en-US" smtClean="0"/>
              <a:t>12</a:t>
            </a:fld>
            <a:endParaRPr lang="en-US"/>
          </a:p>
        </p:txBody>
      </p:sp>
    </p:spTree>
    <p:extLst>
      <p:ext uri="{BB962C8B-B14F-4D97-AF65-F5344CB8AC3E}">
        <p14:creationId xmlns:p14="http://schemas.microsoft.com/office/powerpoint/2010/main" val="2987290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F76A8C0-E121-4BF6-86E5-D5B11D118CF7}"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42380-C712-4692-B094-2E57FD8EAD6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76A8C0-E121-4BF6-86E5-D5B11D118CF7}"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42380-C712-4692-B094-2E57FD8EAD6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F76A8C0-E121-4BF6-86E5-D5B11D118CF7}"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42380-C712-4692-B094-2E57FD8EAD6A}"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76A8C0-E121-4BF6-86E5-D5B11D118CF7}"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42380-C712-4692-B094-2E57FD8EAD6A}"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76A8C0-E121-4BF6-86E5-D5B11D118CF7}"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42380-C712-4692-B094-2E57FD8EAD6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F76A8C0-E121-4BF6-86E5-D5B11D118CF7}" type="datetimeFigureOut">
              <a:rPr lang="en-US" smtClean="0"/>
              <a:t>4/24/2017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742380-C712-4692-B094-2E57FD8EAD6A}"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F76A8C0-E121-4BF6-86E5-D5B11D118CF7}" type="datetimeFigureOut">
              <a:rPr lang="en-US" smtClean="0"/>
              <a:t>4/24/2017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742380-C712-4692-B094-2E57FD8EAD6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76A8C0-E121-4BF6-86E5-D5B11D118CF7}" type="datetimeFigureOut">
              <a:rPr lang="en-US" smtClean="0"/>
              <a:t>4/24/2017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742380-C712-4692-B094-2E57FD8EAD6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FF76A8C0-E121-4BF6-86E5-D5B11D118CF7}" type="datetimeFigureOut">
              <a:rPr lang="en-US" smtClean="0"/>
              <a:t>4/24/2017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742380-C712-4692-B094-2E57FD8EAD6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F76A8C0-E121-4BF6-86E5-D5B11D118CF7}" type="datetimeFigureOut">
              <a:rPr lang="en-US" smtClean="0"/>
              <a:t>4/24/2017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742380-C712-4692-B094-2E57FD8EAD6A}"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76A8C0-E121-4BF6-86E5-D5B11D118CF7}" type="datetimeFigureOut">
              <a:rPr lang="en-US" smtClean="0"/>
              <a:t>4/24/2017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742380-C712-4692-B094-2E57FD8EAD6A}"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F76A8C0-E121-4BF6-86E5-D5B11D118CF7}" type="datetimeFigureOut">
              <a:rPr lang="en-US" smtClean="0"/>
              <a:t>4/24/2017</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87742380-C712-4692-B094-2E57FD8EAD6A}"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_tZaq1_7RAhUCh1QKHcaNBX8QjRwIBw&amp;url=http://www.robbycuthbert.com/blog/2013/10/15/suspension-shelf&amp;bvm=bv.146094739,d.cGc&amp;psig=AFQjCNFVaqkNZ8CnBkUr0PK5GfLRu0tYrA&amp;ust=1486580839955089"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s://www.google.com/url?sa=i&amp;rct=j&amp;q=&amp;esrc=s&amp;source=images&amp;cd=&amp;cad=rja&amp;uact=8&amp;ved=0ahUKEwiA6f6C2P7RAhXFz1QKHZjoDEAQjRwIBw&amp;url=https://dribbble.com/shots/964040-Blog-Illo-gif&amp;bvm=bv.146094739,d.cGc&amp;psig=AFQjCNGvg_NYMgNfzNvusAj2E1uchpZa4A&amp;ust=1486581001090452" TargetMode="External"/><Relationship Id="rId7" Type="http://schemas.openxmlformats.org/officeDocument/2006/relationships/diagramQuickStyle" Target="../diagrams/quickStyle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1.gif"/><Relationship Id="rId9" Type="http://schemas.microsoft.com/office/2007/relationships/diagramDrawing" Target="../diagrams/drawing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B1pWa3_7RAhUJ1mMKHXinDQ4QjRwIBw&amp;url=http://www.rishabhbpo.com/major-hr-outsourcing-issues-and-challenges-for-enterprises&amp;psig=AFQjCNHfDLm_w3orIHkJx0-hRzoYEVylBA&amp;ust=1486582944975301"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www.google.com/url?sa=i&amp;rct=j&amp;q=&amp;esrc=s&amp;source=images&amp;cd=&amp;cad=rja&amp;uact=8&amp;ved=0ahUKEwiJ1-vCuv7RAhUKxGMKHbOZDHMQjRwIBw&amp;url=http://msrdesign.com/project/bud-werner-memorial-library/&amp;psig=AFQjCNHdi28iCx2UwE1nRSRe-bLZROIFtw&amp;ust=1486573081483517" TargetMode="External"/><Relationship Id="rId7" Type="http://schemas.openxmlformats.org/officeDocument/2006/relationships/hyperlink" Target="https://www.google.com/url?sa=i&amp;rct=j&amp;q=&amp;esrc=s&amp;source=images&amp;cd=&amp;cad=rja&amp;uact=8&amp;ved=0ahUKEwjgxJ3yuv7RAhUH12MKHa6ACtwQjRwIBw&amp;url=https://commons.wikimedia.org/wiki/File:Bend_Public_Library_(Deschutes_County,_Oregon_scenic_images)_(desDA0085).jpg&amp;bvm=bv.146094739,d.cGc&amp;psig=AFQjCNHzT4-LD_NTA-OvCIhjO30h923ibQ&amp;ust=1486573192748201"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s://www.google.com/url?sa=i&amp;rct=j&amp;q=&amp;esrc=s&amp;source=images&amp;cd=&amp;cad=rja&amp;uact=8&amp;ved=0ahUKEwiXiKvbuv7RAhUQ-GMKHSWqBwQQjRwIBw&amp;url=https://elibrary.unm.edu/about/development/preservation-fund.php&amp;psig=AFQjCNFmI9onJpe7iZXa6fgA4nxvIOWbVA&amp;ust=1486573149146449" TargetMode="Externa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google.com/url?sa=i&amp;rct=j&amp;q=&amp;esrc=s&amp;source=images&amp;cd=&amp;cad=rja&amp;uact=8&amp;ved=0ahUKEwjAuLvJ5f7RAhVP5mMKHWX3AtIQjRwIBw&amp;url=https://blog.bookstellyouwhy.com/libraries-special-collections-the-poetry-foundation-library&amp;bvm=bv.146094739,d.cGc&amp;psig=AFQjCNFI630D4Ph0KsVAsGfBXgVfpG_rMg&amp;ust=1486584643008372"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Dntzr5f7RAhVNwWMKHS3sCXAQjRwIBw&amp;url=https://clipartfest.com/categories/view/43af17c15863d810fad5ee022d1641244cce74eb/cute-question-marks-clipart.html&amp;bvm=bv.146094739,d.cGc&amp;psig=AFQjCNGcbgHUAE5mrxj7gfFQi32iuZyaTQ&amp;ust=1486584727797901"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hyperlink" Target="http://slideplayer.com/slide/7528151/"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www.robinfay.net/training/cataloging_basics.ppt" TargetMode="External"/><Relationship Id="rId4" Type="http://schemas.openxmlformats.org/officeDocument/2006/relationships/hyperlink" Target="http://canberra.libanswers.com/a.php?qid=50125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H4Zv4yP7RAhVKymMKHXC3BboQjRwIBw&amp;url=http://www.yourdictionary.com/&amp;psig=AFQjCNFxnXPVzXL6X7K-YdjR1k5m1z7aSQ&amp;ust=1486576977442958"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google.com/url?sa=i&amp;rct=j&amp;q=&amp;esrc=s&amp;source=images&amp;cd=&amp;cad=rja&amp;uact=8&amp;ved=0ahUKEwi_xIKNyf7RAhUU-mMKHX9ZDWIQjRwIBw&amp;url=http://www.indianlikes.com/blog/buy-real-indian-youtube-video-views&amp;bvm=bv.146094739,d.cGc&amp;psig=AFQjCNF_BZEr-F4yHvUK2L_-fiEmRaHDdQ&amp;ust=1486577015136155"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X34adyf7RAhVDLmMKHRsYBS8QjRwIBw&amp;url=https://edwiser.org/bridge/extensions/&amp;bvm=bv.146094739,d.cGc&amp;psig=AFQjCNF_BZEr-F4yHvUK2L_-fiEmRaHDdQ&amp;ust=148657701513615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u_aCxyf7RAhVW3mMKHeEnBSMQjRwIBw&amp;url=http://all-free-download.com/free-vector/open-box.html&amp;bvm=bv.146094739,d.cGc&amp;psig=AFQjCNFRhUun07RXRsX7sBnLbU40OW6xJg&amp;ust=1486577096474943"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Wizard Behind the Curtain: Technical Services Demystified</a:t>
            </a:r>
            <a:endParaRPr lang="en-US" dirty="0"/>
          </a:p>
        </p:txBody>
      </p:sp>
      <p:sp>
        <p:nvSpPr>
          <p:cNvPr id="3" name="Subtitle 2"/>
          <p:cNvSpPr>
            <a:spLocks noGrp="1"/>
          </p:cNvSpPr>
          <p:nvPr>
            <p:ph type="subTitle" idx="1"/>
          </p:nvPr>
        </p:nvSpPr>
        <p:spPr/>
        <p:txBody>
          <a:bodyPr>
            <a:normAutofit lnSpcReduction="10000"/>
          </a:bodyPr>
          <a:lstStyle/>
          <a:p>
            <a:r>
              <a:rPr lang="en-US" dirty="0" smtClean="0"/>
              <a:t>Emily O’Neal</a:t>
            </a:r>
          </a:p>
          <a:p>
            <a:r>
              <a:rPr lang="en-US" dirty="0" smtClean="0"/>
              <a:t>Technical Services Managers</a:t>
            </a:r>
          </a:p>
          <a:p>
            <a:r>
              <a:rPr lang="en-US" dirty="0" smtClean="0"/>
              <a:t>Deschutes Public Library</a:t>
            </a:r>
          </a:p>
          <a:p>
            <a:r>
              <a:rPr lang="en-US" dirty="0" smtClean="0"/>
              <a:t>emilyo@deschuteslibrary.org</a:t>
            </a:r>
            <a:endParaRPr lang="en-US" dirty="0"/>
          </a:p>
        </p:txBody>
      </p:sp>
    </p:spTree>
    <p:extLst>
      <p:ext uri="{BB962C8B-B14F-4D97-AF65-F5344CB8AC3E}">
        <p14:creationId xmlns:p14="http://schemas.microsoft.com/office/powerpoint/2010/main" val="1163077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828800"/>
            <a:ext cx="7408333" cy="4572000"/>
          </a:xfrm>
        </p:spPr>
        <p:txBody>
          <a:bodyPr>
            <a:normAutofit/>
          </a:bodyPr>
          <a:lstStyle/>
          <a:p>
            <a:r>
              <a:rPr lang="en-US" dirty="0" smtClean="0"/>
              <a:t>Once the item has been received and invoiced, it goes to cataloging.</a:t>
            </a:r>
          </a:p>
          <a:p>
            <a:r>
              <a:rPr lang="en-US" b="1" dirty="0" smtClean="0"/>
              <a:t>Goal #1 – DISCOVERY!  </a:t>
            </a:r>
          </a:p>
          <a:p>
            <a:pPr marL="301943" lvl="1" indent="0">
              <a:buNone/>
            </a:pPr>
            <a:endParaRPr lang="en-US" dirty="0"/>
          </a:p>
        </p:txBody>
      </p:sp>
      <p:sp>
        <p:nvSpPr>
          <p:cNvPr id="3" name="Title 2"/>
          <p:cNvSpPr>
            <a:spLocks noGrp="1"/>
          </p:cNvSpPr>
          <p:nvPr>
            <p:ph type="title"/>
          </p:nvPr>
        </p:nvSpPr>
        <p:spPr/>
        <p:txBody>
          <a:bodyPr/>
          <a:lstStyle/>
          <a:p>
            <a:r>
              <a:rPr lang="en-US" dirty="0" smtClean="0"/>
              <a:t>On to Cataloging…</a:t>
            </a:r>
            <a:endParaRPr lang="en-US" dirty="0"/>
          </a:p>
        </p:txBody>
      </p:sp>
      <p:pic>
        <p:nvPicPr>
          <p:cNvPr id="9218" name="Picture 2" descr="Image result for Shel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3313178"/>
            <a:ext cx="4466229"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74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numCol="2"/>
          <a:lstStyle/>
          <a:p>
            <a:pPr lvl="1"/>
            <a:r>
              <a:rPr lang="en-US" dirty="0" smtClean="0"/>
              <a:t>Title</a:t>
            </a:r>
          </a:p>
          <a:p>
            <a:pPr lvl="1"/>
            <a:r>
              <a:rPr lang="en-US" dirty="0" smtClean="0"/>
              <a:t>Author</a:t>
            </a:r>
          </a:p>
          <a:p>
            <a:pPr lvl="1"/>
            <a:r>
              <a:rPr lang="en-US" dirty="0" smtClean="0"/>
              <a:t>ISBN</a:t>
            </a:r>
          </a:p>
          <a:p>
            <a:pPr lvl="1"/>
            <a:r>
              <a:rPr lang="en-US" dirty="0" smtClean="0"/>
              <a:t>Publication information</a:t>
            </a:r>
          </a:p>
          <a:p>
            <a:pPr lvl="1"/>
            <a:r>
              <a:rPr lang="en-US" dirty="0" smtClean="0"/>
              <a:t>Size</a:t>
            </a:r>
          </a:p>
          <a:p>
            <a:pPr lvl="1"/>
            <a:r>
              <a:rPr lang="en-US" dirty="0" smtClean="0"/>
              <a:t>Format</a:t>
            </a:r>
          </a:p>
          <a:p>
            <a:pPr lvl="1"/>
            <a:r>
              <a:rPr lang="en-US" dirty="0" smtClean="0"/>
              <a:t>Pages</a:t>
            </a:r>
          </a:p>
          <a:p>
            <a:pPr lvl="1"/>
            <a:r>
              <a:rPr lang="en-US" dirty="0" smtClean="0"/>
              <a:t>Content description</a:t>
            </a:r>
          </a:p>
          <a:p>
            <a:pPr lvl="1"/>
            <a:r>
              <a:rPr lang="en-US" dirty="0" smtClean="0"/>
              <a:t>Call Number</a:t>
            </a:r>
          </a:p>
          <a:p>
            <a:pPr lvl="1"/>
            <a:r>
              <a:rPr lang="en-US" dirty="0" smtClean="0"/>
              <a:t>Subject headings!</a:t>
            </a:r>
          </a:p>
          <a:p>
            <a:pPr lvl="3"/>
            <a:r>
              <a:rPr lang="en-US" dirty="0" smtClean="0"/>
              <a:t>Subjects</a:t>
            </a:r>
          </a:p>
          <a:p>
            <a:pPr lvl="3"/>
            <a:r>
              <a:rPr lang="en-US" dirty="0" smtClean="0"/>
              <a:t>People</a:t>
            </a:r>
          </a:p>
          <a:p>
            <a:pPr lvl="3"/>
            <a:r>
              <a:rPr lang="en-US" dirty="0" smtClean="0"/>
              <a:t>Corporations</a:t>
            </a:r>
          </a:p>
          <a:p>
            <a:pPr lvl="3"/>
            <a:r>
              <a:rPr lang="en-US" dirty="0" smtClean="0"/>
              <a:t>Locations</a:t>
            </a:r>
          </a:p>
          <a:p>
            <a:pPr lvl="3"/>
            <a:endParaRPr lang="en-US" dirty="0" smtClean="0"/>
          </a:p>
          <a:p>
            <a:pPr lvl="1"/>
            <a:endParaRPr lang="en-US" dirty="0" smtClean="0"/>
          </a:p>
        </p:txBody>
      </p:sp>
      <p:sp>
        <p:nvSpPr>
          <p:cNvPr id="3" name="Title 2"/>
          <p:cNvSpPr>
            <a:spLocks noGrp="1"/>
          </p:cNvSpPr>
          <p:nvPr>
            <p:ph type="title"/>
          </p:nvPr>
        </p:nvSpPr>
        <p:spPr/>
        <p:txBody>
          <a:bodyPr/>
          <a:lstStyle/>
          <a:p>
            <a:r>
              <a:rPr lang="en-US" dirty="0" smtClean="0"/>
              <a:t>Cataloging – Bibliographic Data</a:t>
            </a:r>
            <a:endParaRPr lang="en-US" dirty="0"/>
          </a:p>
        </p:txBody>
      </p:sp>
      <p:sp>
        <p:nvSpPr>
          <p:cNvPr id="4" name="TextBox 3"/>
          <p:cNvSpPr txBox="1"/>
          <p:nvPr/>
        </p:nvSpPr>
        <p:spPr>
          <a:xfrm>
            <a:off x="152400" y="1978147"/>
            <a:ext cx="8852103" cy="830997"/>
          </a:xfrm>
          <a:prstGeom prst="rect">
            <a:avLst/>
          </a:prstGeom>
          <a:noFill/>
        </p:spPr>
        <p:txBody>
          <a:bodyPr wrap="none" rtlCol="0">
            <a:spAutoFit/>
          </a:bodyPr>
          <a:lstStyle/>
          <a:p>
            <a:r>
              <a:rPr lang="en-US" sz="2400" dirty="0" smtClean="0"/>
              <a:t>Standard elements to the bibliographic data in a cataloging record:</a:t>
            </a:r>
          </a:p>
          <a:p>
            <a:endParaRPr lang="en-US" sz="2400" dirty="0"/>
          </a:p>
        </p:txBody>
      </p:sp>
    </p:spTree>
    <p:extLst>
      <p:ext uri="{BB962C8B-B14F-4D97-AF65-F5344CB8AC3E}">
        <p14:creationId xmlns:p14="http://schemas.microsoft.com/office/powerpoint/2010/main" val="2121417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5029200"/>
            <a:ext cx="8534400" cy="1676400"/>
          </a:xfrm>
        </p:spPr>
        <p:txBody>
          <a:bodyPr>
            <a:normAutofit/>
          </a:bodyPr>
          <a:lstStyle/>
          <a:p>
            <a:r>
              <a:rPr lang="en-US" dirty="0" smtClean="0"/>
              <a:t>Why reinvent the wheel if you don’t have to!?  </a:t>
            </a:r>
          </a:p>
        </p:txBody>
      </p:sp>
      <p:sp>
        <p:nvSpPr>
          <p:cNvPr id="3" name="Title 2"/>
          <p:cNvSpPr>
            <a:spLocks noGrp="1"/>
          </p:cNvSpPr>
          <p:nvPr>
            <p:ph type="title"/>
          </p:nvPr>
        </p:nvSpPr>
        <p:spPr/>
        <p:txBody>
          <a:bodyPr/>
          <a:lstStyle/>
          <a:p>
            <a:r>
              <a:rPr lang="en-US" dirty="0" smtClean="0"/>
              <a:t>Typical Cataloging Workflow</a:t>
            </a:r>
            <a:endParaRPr lang="en-US" dirty="0"/>
          </a:p>
        </p:txBody>
      </p:sp>
      <p:pic>
        <p:nvPicPr>
          <p:cNvPr id="10242" name="Picture 2" descr="Image result for reinvent the wheel">
            <a:hlinkClick r:id="rId3"/>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173224" y="1524000"/>
            <a:ext cx="4572000" cy="3432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p:cNvGraphicFramePr/>
          <p:nvPr>
            <p:extLst>
              <p:ext uri="{D42A27DB-BD31-4B8C-83A1-F6EECF244321}">
                <p14:modId xmlns:p14="http://schemas.microsoft.com/office/powerpoint/2010/main" val="2518297856"/>
              </p:ext>
            </p:extLst>
          </p:nvPr>
        </p:nvGraphicFramePr>
        <p:xfrm>
          <a:off x="1371600" y="5081016"/>
          <a:ext cx="6096000" cy="1752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73232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346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cataloging matters?</a:t>
            </a:r>
            <a:endParaRPr lang="en-US" dirty="0"/>
          </a:p>
        </p:txBody>
      </p:sp>
      <p:sp>
        <p:nvSpPr>
          <p:cNvPr id="3" name="Content Placeholder 2"/>
          <p:cNvSpPr>
            <a:spLocks noGrp="1"/>
          </p:cNvSpPr>
          <p:nvPr>
            <p:ph idx="1"/>
          </p:nvPr>
        </p:nvSpPr>
        <p:spPr>
          <a:xfrm>
            <a:off x="914400" y="2514600"/>
            <a:ext cx="7408333" cy="3450696"/>
          </a:xfrm>
        </p:spPr>
        <p:txBody>
          <a:bodyPr>
            <a:normAutofit/>
          </a:bodyPr>
          <a:lstStyle/>
          <a:p>
            <a:pPr algn="ctr"/>
            <a:r>
              <a:rPr lang="en-US" sz="3600" b="1" dirty="0" smtClean="0"/>
              <a:t>THE CATALOG IS THE FOUNDATION AND KEY TO DISCOVERY OF ALL LIBRARY RESOURCES! TAKE CARE OF IT, MAINTAIN IT, AND IT WILL PAY OFF IN THAT IT WILL BE EASIER TO FIND INFORMATION!</a:t>
            </a:r>
            <a:endParaRPr lang="en-US" sz="3600" b="1" dirty="0"/>
          </a:p>
        </p:txBody>
      </p:sp>
      <p:sp>
        <p:nvSpPr>
          <p:cNvPr id="4" name="TextBox 3"/>
          <p:cNvSpPr txBox="1"/>
          <p:nvPr/>
        </p:nvSpPr>
        <p:spPr>
          <a:xfrm>
            <a:off x="5029200" y="6443460"/>
            <a:ext cx="3772186" cy="276999"/>
          </a:xfrm>
          <a:prstGeom prst="rect">
            <a:avLst/>
          </a:prstGeom>
          <a:noFill/>
        </p:spPr>
        <p:txBody>
          <a:bodyPr wrap="none" rtlCol="0">
            <a:spAutoFit/>
          </a:bodyPr>
          <a:lstStyle/>
          <a:p>
            <a:r>
              <a:rPr lang="en-US" sz="1200" dirty="0" smtClean="0"/>
              <a:t>http://www.robinfay.net/training/cataloging_basics.ppt</a:t>
            </a:r>
            <a:endParaRPr lang="en-US" sz="1200" dirty="0"/>
          </a:p>
        </p:txBody>
      </p:sp>
    </p:spTree>
    <p:extLst>
      <p:ext uri="{BB962C8B-B14F-4D97-AF65-F5344CB8AC3E}">
        <p14:creationId xmlns:p14="http://schemas.microsoft.com/office/powerpoint/2010/main" val="2111499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524000"/>
            <a:ext cx="7408333" cy="5105400"/>
          </a:xfrm>
        </p:spPr>
        <p:txBody>
          <a:bodyPr>
            <a:normAutofit lnSpcReduction="10000"/>
          </a:bodyPr>
          <a:lstStyle/>
          <a:p>
            <a:r>
              <a:rPr lang="en-US" b="1" dirty="0" smtClean="0"/>
              <a:t>AACR/AACR2</a:t>
            </a:r>
            <a:r>
              <a:rPr lang="en-US" dirty="0" smtClean="0"/>
              <a:t> – Anglo-American Cataloguing Rules, a library created set of rules to determine how to catalog rules.  Has recently been replaced by RDA</a:t>
            </a:r>
          </a:p>
          <a:p>
            <a:r>
              <a:rPr lang="en-US" b="1" dirty="0" smtClean="0"/>
              <a:t>RDA</a:t>
            </a:r>
            <a:r>
              <a:rPr lang="en-US" dirty="0" smtClean="0"/>
              <a:t> – Resource Description and Access, new cataloging Standard</a:t>
            </a:r>
          </a:p>
          <a:p>
            <a:r>
              <a:rPr lang="en-US" b="1" dirty="0" smtClean="0"/>
              <a:t>Authority Control</a:t>
            </a:r>
            <a:r>
              <a:rPr lang="en-US" dirty="0" smtClean="0"/>
              <a:t> – organizes bibliographic data by using a single, distinct spelling of a name (people, place, thing or concept).</a:t>
            </a:r>
          </a:p>
          <a:p>
            <a:r>
              <a:rPr lang="en-US" b="1" dirty="0" smtClean="0"/>
              <a:t>Subject Heading </a:t>
            </a:r>
            <a:r>
              <a:rPr lang="en-US" dirty="0"/>
              <a:t>– </a:t>
            </a:r>
            <a:r>
              <a:rPr lang="en-US" dirty="0" smtClean="0"/>
              <a:t>a specified term used to assign a topic to the record for information retrieval.</a:t>
            </a:r>
          </a:p>
          <a:p>
            <a:r>
              <a:rPr lang="en-US" b="1" dirty="0" smtClean="0"/>
              <a:t>Holdings</a:t>
            </a:r>
            <a:r>
              <a:rPr lang="en-US" dirty="0" smtClean="0"/>
              <a:t> – The library owns this item</a:t>
            </a:r>
          </a:p>
          <a:p>
            <a:r>
              <a:rPr lang="en-US" b="1" dirty="0" smtClean="0"/>
              <a:t>MARC </a:t>
            </a:r>
            <a:r>
              <a:rPr lang="en-US" dirty="0"/>
              <a:t>– </a:t>
            </a:r>
            <a:r>
              <a:rPr lang="en-US" dirty="0" smtClean="0"/>
              <a:t>Machine-Readable </a:t>
            </a:r>
            <a:r>
              <a:rPr lang="en-US" dirty="0"/>
              <a:t>Cataloging.  Tells the computers to talk to each other and to display the info a certain way.</a:t>
            </a:r>
          </a:p>
          <a:p>
            <a:endParaRPr lang="en-US" b="1" dirty="0"/>
          </a:p>
        </p:txBody>
      </p:sp>
      <p:sp>
        <p:nvSpPr>
          <p:cNvPr id="3" name="Title 2"/>
          <p:cNvSpPr>
            <a:spLocks noGrp="1"/>
          </p:cNvSpPr>
          <p:nvPr>
            <p:ph type="title"/>
          </p:nvPr>
        </p:nvSpPr>
        <p:spPr/>
        <p:txBody>
          <a:bodyPr/>
          <a:lstStyle/>
          <a:p>
            <a:r>
              <a:rPr lang="en-US" dirty="0" smtClean="0"/>
              <a:t>Cataloging Definitions</a:t>
            </a:r>
            <a:endParaRPr lang="en-US" dirty="0"/>
          </a:p>
        </p:txBody>
      </p:sp>
    </p:spTree>
    <p:extLst>
      <p:ext uri="{BB962C8B-B14F-4D97-AF65-F5344CB8AC3E}">
        <p14:creationId xmlns:p14="http://schemas.microsoft.com/office/powerpoint/2010/main" val="111385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numCol="2"/>
          <a:lstStyle/>
          <a:p>
            <a:r>
              <a:rPr lang="en-US" dirty="0" smtClean="0"/>
              <a:t>Physical processing –</a:t>
            </a:r>
          </a:p>
          <a:p>
            <a:pPr lvl="1"/>
            <a:r>
              <a:rPr lang="en-US" dirty="0" smtClean="0"/>
              <a:t>Barcode</a:t>
            </a:r>
          </a:p>
          <a:p>
            <a:pPr lvl="1"/>
            <a:r>
              <a:rPr lang="en-US" dirty="0" smtClean="0"/>
              <a:t>Call number spine label</a:t>
            </a:r>
          </a:p>
          <a:p>
            <a:pPr lvl="1"/>
            <a:r>
              <a:rPr lang="en-US" dirty="0" smtClean="0"/>
              <a:t>Property stamps</a:t>
            </a:r>
          </a:p>
          <a:p>
            <a:pPr lvl="1"/>
            <a:r>
              <a:rPr lang="en-US" dirty="0" smtClean="0"/>
              <a:t>Other specialized stickers</a:t>
            </a:r>
          </a:p>
          <a:p>
            <a:pPr lvl="1"/>
            <a:r>
              <a:rPr lang="en-US" dirty="0" smtClean="0"/>
              <a:t>Book covers – </a:t>
            </a:r>
            <a:r>
              <a:rPr lang="en-US" dirty="0" err="1" smtClean="0"/>
              <a:t>mylar</a:t>
            </a:r>
            <a:r>
              <a:rPr lang="en-US" dirty="0" smtClean="0"/>
              <a:t> and </a:t>
            </a:r>
            <a:r>
              <a:rPr lang="en-US" dirty="0" err="1" smtClean="0"/>
              <a:t>kapco</a:t>
            </a:r>
            <a:endParaRPr lang="en-US" dirty="0" smtClean="0"/>
          </a:p>
          <a:p>
            <a:pPr lvl="1"/>
            <a:r>
              <a:rPr lang="en-US" dirty="0" smtClean="0"/>
              <a:t>Book tape	</a:t>
            </a:r>
          </a:p>
          <a:p>
            <a:pPr lvl="1"/>
            <a:r>
              <a:rPr lang="en-US" dirty="0" smtClean="0"/>
              <a:t>Other elements of processing:</a:t>
            </a:r>
          </a:p>
          <a:p>
            <a:pPr lvl="2"/>
            <a:r>
              <a:rPr lang="en-US" dirty="0" smtClean="0"/>
              <a:t>Changing item locations or status</a:t>
            </a:r>
          </a:p>
          <a:p>
            <a:pPr lvl="2"/>
            <a:r>
              <a:rPr lang="en-US" dirty="0" smtClean="0"/>
              <a:t>Checking materials in</a:t>
            </a:r>
          </a:p>
          <a:p>
            <a:pPr lvl="2"/>
            <a:r>
              <a:rPr lang="en-US" dirty="0" smtClean="0"/>
              <a:t>Mending and repairs</a:t>
            </a:r>
          </a:p>
          <a:p>
            <a:pPr lvl="2"/>
            <a:r>
              <a:rPr lang="en-US" dirty="0" smtClean="0"/>
              <a:t>Special projects</a:t>
            </a:r>
          </a:p>
          <a:p>
            <a:pPr lvl="2"/>
            <a:r>
              <a:rPr lang="en-US" dirty="0" smtClean="0"/>
              <a:t>Displays</a:t>
            </a:r>
          </a:p>
        </p:txBody>
      </p:sp>
      <p:sp>
        <p:nvSpPr>
          <p:cNvPr id="3" name="Title 2"/>
          <p:cNvSpPr>
            <a:spLocks noGrp="1"/>
          </p:cNvSpPr>
          <p:nvPr>
            <p:ph type="title"/>
          </p:nvPr>
        </p:nvSpPr>
        <p:spPr/>
        <p:txBody>
          <a:bodyPr/>
          <a:lstStyle/>
          <a:p>
            <a:r>
              <a:rPr lang="en-US" dirty="0" smtClean="0"/>
              <a:t>Processing</a:t>
            </a:r>
            <a:endParaRPr lang="en-US" dirty="0"/>
          </a:p>
        </p:txBody>
      </p:sp>
    </p:spTree>
    <p:extLst>
      <p:ext uri="{BB962C8B-B14F-4D97-AF65-F5344CB8AC3E}">
        <p14:creationId xmlns:p14="http://schemas.microsoft.com/office/powerpoint/2010/main" val="3072835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2286000"/>
            <a:ext cx="7814733" cy="3733800"/>
          </a:xfrm>
        </p:spPr>
        <p:txBody>
          <a:bodyPr>
            <a:normAutofit/>
          </a:bodyPr>
          <a:lstStyle/>
          <a:p>
            <a:r>
              <a:rPr lang="en-US" dirty="0"/>
              <a:t>To remove books that are not being used</a:t>
            </a:r>
          </a:p>
          <a:p>
            <a:r>
              <a:rPr lang="en-US" dirty="0"/>
              <a:t>To remove books with outdated or obsolete information/philosophies (that have no historical use)</a:t>
            </a:r>
          </a:p>
          <a:p>
            <a:r>
              <a:rPr lang="en-US" dirty="0"/>
              <a:t>To identify books that are damaged or in poor condition</a:t>
            </a:r>
          </a:p>
          <a:p>
            <a:r>
              <a:rPr lang="en-US" dirty="0"/>
              <a:t>To identify gaps in the collection and make new purchases</a:t>
            </a:r>
          </a:p>
          <a:p>
            <a:r>
              <a:rPr lang="en-US" dirty="0"/>
              <a:t>To align the collection with the </a:t>
            </a:r>
            <a:r>
              <a:rPr lang="en-US" dirty="0" smtClean="0"/>
              <a:t>library’s goals and vision</a:t>
            </a:r>
            <a:endParaRPr lang="en-US" dirty="0"/>
          </a:p>
          <a:p>
            <a:r>
              <a:rPr lang="en-US" dirty="0"/>
              <a:t>Limited space for the collection</a:t>
            </a:r>
          </a:p>
          <a:p>
            <a:pPr marL="0" indent="0">
              <a:buNone/>
            </a:pPr>
            <a:endParaRPr lang="en-US" dirty="0"/>
          </a:p>
        </p:txBody>
      </p:sp>
      <p:sp>
        <p:nvSpPr>
          <p:cNvPr id="3" name="Title 2"/>
          <p:cNvSpPr>
            <a:spLocks noGrp="1"/>
          </p:cNvSpPr>
          <p:nvPr>
            <p:ph type="title"/>
          </p:nvPr>
        </p:nvSpPr>
        <p:spPr/>
        <p:txBody>
          <a:bodyPr/>
          <a:lstStyle/>
          <a:p>
            <a:r>
              <a:rPr lang="en-US" dirty="0" smtClean="0"/>
              <a:t>Collection Maintenance</a:t>
            </a:r>
            <a:endParaRPr lang="en-US" dirty="0"/>
          </a:p>
        </p:txBody>
      </p:sp>
    </p:spTree>
    <p:extLst>
      <p:ext uri="{BB962C8B-B14F-4D97-AF65-F5344CB8AC3E}">
        <p14:creationId xmlns:p14="http://schemas.microsoft.com/office/powerpoint/2010/main" val="4198910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752600"/>
            <a:ext cx="7408333" cy="4373563"/>
          </a:xfrm>
        </p:spPr>
        <p:txBody>
          <a:bodyPr>
            <a:normAutofit/>
          </a:bodyPr>
          <a:lstStyle/>
          <a:p>
            <a:r>
              <a:rPr lang="en-US" dirty="0" smtClean="0"/>
              <a:t>'periodical</a:t>
            </a:r>
            <a:r>
              <a:rPr lang="en-US" dirty="0"/>
              <a:t>', 'serial' and 'journal' are </a:t>
            </a:r>
            <a:r>
              <a:rPr lang="en-US" dirty="0" smtClean="0"/>
              <a:t>often used </a:t>
            </a:r>
            <a:r>
              <a:rPr lang="en-US" dirty="0"/>
              <a:t>interchangeably in the </a:t>
            </a:r>
            <a:r>
              <a:rPr lang="en-US" dirty="0" smtClean="0"/>
              <a:t>library though they are slightly different!</a:t>
            </a:r>
          </a:p>
          <a:p>
            <a:r>
              <a:rPr lang="en-US" b="1" dirty="0" smtClean="0"/>
              <a:t>Periodical</a:t>
            </a:r>
            <a:r>
              <a:rPr lang="en-US" dirty="0" smtClean="0"/>
              <a:t> </a:t>
            </a:r>
            <a:r>
              <a:rPr lang="en-US" dirty="0"/>
              <a:t>is a broad term, meaning anything that is published periodically. It could be newspapers, magazines, newsletters or journals.</a:t>
            </a:r>
          </a:p>
          <a:p>
            <a:r>
              <a:rPr lang="en-US" b="1" dirty="0"/>
              <a:t>Serial</a:t>
            </a:r>
            <a:r>
              <a:rPr lang="en-US" dirty="0"/>
              <a:t> is also a broad term, meaning anything that is published serially, or in a series. </a:t>
            </a:r>
            <a:endParaRPr lang="en-US" dirty="0" smtClean="0"/>
          </a:p>
          <a:p>
            <a:r>
              <a:rPr lang="en-US" dirty="0" smtClean="0"/>
              <a:t>A </a:t>
            </a:r>
            <a:r>
              <a:rPr lang="en-US" b="1" dirty="0"/>
              <a:t>journal</a:t>
            </a:r>
            <a:r>
              <a:rPr lang="en-US" dirty="0"/>
              <a:t> is a publication which comes out on a regular basis and contains articles.</a:t>
            </a:r>
          </a:p>
          <a:p>
            <a:endParaRPr lang="en-US" dirty="0"/>
          </a:p>
        </p:txBody>
      </p:sp>
      <p:sp>
        <p:nvSpPr>
          <p:cNvPr id="3" name="Title 2"/>
          <p:cNvSpPr>
            <a:spLocks noGrp="1"/>
          </p:cNvSpPr>
          <p:nvPr>
            <p:ph type="title"/>
          </p:nvPr>
        </p:nvSpPr>
        <p:spPr/>
        <p:txBody>
          <a:bodyPr/>
          <a:lstStyle/>
          <a:p>
            <a:r>
              <a:rPr lang="en-US" dirty="0" smtClean="0"/>
              <a:t>Periodicals</a:t>
            </a:r>
            <a:endParaRPr lang="en-US" dirty="0"/>
          </a:p>
        </p:txBody>
      </p:sp>
      <p:sp>
        <p:nvSpPr>
          <p:cNvPr id="4" name="TextBox 3"/>
          <p:cNvSpPr txBox="1"/>
          <p:nvPr/>
        </p:nvSpPr>
        <p:spPr>
          <a:xfrm>
            <a:off x="5181600" y="6477000"/>
            <a:ext cx="3581400" cy="276999"/>
          </a:xfrm>
          <a:prstGeom prst="rect">
            <a:avLst/>
          </a:prstGeom>
          <a:noFill/>
        </p:spPr>
        <p:txBody>
          <a:bodyPr wrap="square" rtlCol="0">
            <a:spAutoFit/>
          </a:bodyPr>
          <a:lstStyle/>
          <a:p>
            <a:r>
              <a:rPr lang="en-US" sz="1200" dirty="0" smtClean="0"/>
              <a:t>http://canberra.libanswers.com/a.php?qid=501250</a:t>
            </a:r>
            <a:endParaRPr lang="en-US" sz="1200" dirty="0"/>
          </a:p>
        </p:txBody>
      </p:sp>
    </p:spTree>
    <p:extLst>
      <p:ext uri="{BB962C8B-B14F-4D97-AF65-F5344CB8AC3E}">
        <p14:creationId xmlns:p14="http://schemas.microsoft.com/office/powerpoint/2010/main" val="1581587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905000"/>
            <a:ext cx="7408333" cy="4221163"/>
          </a:xfrm>
        </p:spPr>
        <p:txBody>
          <a:bodyPr>
            <a:normAutofit/>
          </a:bodyPr>
          <a:lstStyle/>
          <a:p>
            <a:endParaRPr lang="en-US" dirty="0"/>
          </a:p>
        </p:txBody>
      </p:sp>
      <p:sp>
        <p:nvSpPr>
          <p:cNvPr id="3" name="Title 2"/>
          <p:cNvSpPr>
            <a:spLocks noGrp="1"/>
          </p:cNvSpPr>
          <p:nvPr>
            <p:ph type="title"/>
          </p:nvPr>
        </p:nvSpPr>
        <p:spPr/>
        <p:txBody>
          <a:bodyPr/>
          <a:lstStyle/>
          <a:p>
            <a:r>
              <a:rPr lang="en-US" dirty="0" smtClean="0"/>
              <a:t>Periodical Issues</a:t>
            </a:r>
            <a:endParaRPr lang="en-US" dirty="0"/>
          </a:p>
        </p:txBody>
      </p:sp>
      <p:pic>
        <p:nvPicPr>
          <p:cNvPr id="11266" name="Picture 2" descr="Image result for issue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828800"/>
            <a:ext cx="877443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526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t>INTRODUCTION</a:t>
            </a:r>
            <a:endParaRPr lang="en-US" dirty="0"/>
          </a:p>
        </p:txBody>
      </p:sp>
      <p:pic>
        <p:nvPicPr>
          <p:cNvPr id="1026" name="Picture 2" descr="Image result for Bud Werner Memorial Librar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0390" y="1295400"/>
            <a:ext cx="4337317" cy="2895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University of new mexico zimmerman">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295400"/>
            <a:ext cx="432179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eschutes Public Library">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3736292"/>
            <a:ext cx="4648200" cy="30861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0" y="4664579"/>
            <a:ext cx="3433985" cy="1908215"/>
          </a:xfrm>
          <a:prstGeom prst="rect">
            <a:avLst/>
          </a:prstGeom>
          <a:noFill/>
        </p:spPr>
        <p:txBody>
          <a:bodyPr wrap="square" rtlCol="0">
            <a:spAutoFit/>
          </a:bodyPr>
          <a:lstStyle/>
          <a:p>
            <a:r>
              <a:rPr lang="en-US" sz="1200" dirty="0" smtClean="0"/>
              <a:t>Upper Left: UNM – Zimmerman Library</a:t>
            </a:r>
          </a:p>
          <a:p>
            <a:r>
              <a:rPr lang="en-US" sz="1200" dirty="0" smtClean="0"/>
              <a:t>Albuquerque, NM</a:t>
            </a:r>
          </a:p>
          <a:p>
            <a:endParaRPr lang="en-US" sz="1200" dirty="0"/>
          </a:p>
          <a:p>
            <a:r>
              <a:rPr lang="en-US" sz="1200" dirty="0" smtClean="0"/>
              <a:t>Upper Right – Bud Werner Memorial Library</a:t>
            </a:r>
          </a:p>
          <a:p>
            <a:r>
              <a:rPr lang="en-US" sz="1200" dirty="0" smtClean="0"/>
              <a:t>Steamboat Springs, CO</a:t>
            </a:r>
          </a:p>
          <a:p>
            <a:endParaRPr lang="en-US" sz="1200" dirty="0"/>
          </a:p>
          <a:p>
            <a:r>
              <a:rPr lang="en-US" sz="1200" dirty="0" smtClean="0"/>
              <a:t>Bottom Center – Deschutes Public Library</a:t>
            </a:r>
          </a:p>
          <a:p>
            <a:r>
              <a:rPr lang="en-US" sz="1200" dirty="0" smtClean="0"/>
              <a:t>Bend, OR</a:t>
            </a:r>
          </a:p>
          <a:p>
            <a:endParaRPr lang="en-US" sz="1100" dirty="0"/>
          </a:p>
          <a:p>
            <a:r>
              <a:rPr lang="en-US" sz="1100" dirty="0" smtClean="0"/>
              <a:t>Photos: Google Images</a:t>
            </a:r>
            <a:endParaRPr lang="en-US" sz="1100" dirty="0"/>
          </a:p>
        </p:txBody>
      </p:sp>
    </p:spTree>
    <p:extLst>
      <p:ext uri="{BB962C8B-B14F-4D97-AF65-F5344CB8AC3E}">
        <p14:creationId xmlns:p14="http://schemas.microsoft.com/office/powerpoint/2010/main" val="574035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Interlibrary Loan</a:t>
            </a:r>
            <a:endParaRPr lang="en-US" dirty="0"/>
          </a:p>
        </p:txBody>
      </p:sp>
      <p:graphicFrame>
        <p:nvGraphicFramePr>
          <p:cNvPr id="5" name="Diagram 4"/>
          <p:cNvGraphicFramePr/>
          <p:nvPr>
            <p:extLst>
              <p:ext uri="{D42A27DB-BD31-4B8C-83A1-F6EECF244321}">
                <p14:modId xmlns:p14="http://schemas.microsoft.com/office/powerpoint/2010/main" val="776526703"/>
              </p:ext>
            </p:extLst>
          </p:nvPr>
        </p:nvGraphicFramePr>
        <p:xfrm>
          <a:off x="1066800" y="1676400"/>
          <a:ext cx="7010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5213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Circle</a:t>
            </a:r>
            <a:endParaRPr lang="en-US" dirty="0"/>
          </a:p>
        </p:txBody>
      </p:sp>
      <p:graphicFrame>
        <p:nvGraphicFramePr>
          <p:cNvPr id="3" name="Diagram 2"/>
          <p:cNvGraphicFramePr/>
          <p:nvPr>
            <p:extLst>
              <p:ext uri="{D42A27DB-BD31-4B8C-83A1-F6EECF244321}">
                <p14:modId xmlns:p14="http://schemas.microsoft.com/office/powerpoint/2010/main" val="1876825662"/>
              </p:ext>
            </p:extLst>
          </p:nvPr>
        </p:nvGraphicFramePr>
        <p:xfrm>
          <a:off x="1066800" y="1905000"/>
          <a:ext cx="7010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7938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Essentially, we create this:</a:t>
            </a:r>
            <a:endParaRPr lang="en-US" dirty="0"/>
          </a:p>
        </p:txBody>
      </p:sp>
      <p:pic>
        <p:nvPicPr>
          <p:cNvPr id="12290" name="Picture 2" descr="Image result for Foundation librar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2560" y="2133600"/>
            <a:ext cx="6096000" cy="4038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888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 result for questio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782763"/>
            <a:ext cx="2486025"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814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Google Images</a:t>
            </a:r>
          </a:p>
          <a:p>
            <a:pPr marL="0" indent="0">
              <a:buNone/>
            </a:pPr>
            <a:endParaRPr lang="en-US" dirty="0" smtClean="0">
              <a:hlinkClick r:id="rId3"/>
            </a:endParaRPr>
          </a:p>
          <a:p>
            <a:r>
              <a:rPr lang="en-US" dirty="0" smtClean="0">
                <a:hlinkClick r:id="rId3"/>
              </a:rPr>
              <a:t>http</a:t>
            </a:r>
            <a:r>
              <a:rPr lang="en-US" dirty="0">
                <a:hlinkClick r:id="rId3"/>
              </a:rPr>
              <a:t>://slideplayer.com/slide/7528151</a:t>
            </a:r>
            <a:r>
              <a:rPr lang="en-US" dirty="0" smtClean="0">
                <a:hlinkClick r:id="rId3"/>
              </a:rPr>
              <a:t>/</a:t>
            </a:r>
            <a:endParaRPr lang="en-US" dirty="0" smtClean="0"/>
          </a:p>
          <a:p>
            <a:r>
              <a:rPr lang="en-US" dirty="0" smtClean="0">
                <a:hlinkClick r:id="rId4"/>
              </a:rPr>
              <a:t>http</a:t>
            </a:r>
            <a:r>
              <a:rPr lang="en-US" dirty="0">
                <a:hlinkClick r:id="rId4"/>
              </a:rPr>
              <a:t>://</a:t>
            </a:r>
            <a:r>
              <a:rPr lang="en-US" dirty="0" smtClean="0">
                <a:hlinkClick r:id="rId4"/>
              </a:rPr>
              <a:t>canberra.libanswers.com/a.php?qid=501250</a:t>
            </a:r>
            <a:endParaRPr lang="en-US" dirty="0" smtClean="0"/>
          </a:p>
          <a:p>
            <a:r>
              <a:rPr lang="en-US" dirty="0">
                <a:hlinkClick r:id="rId5"/>
              </a:rPr>
              <a:t>http://</a:t>
            </a:r>
            <a:r>
              <a:rPr lang="en-US" dirty="0" smtClean="0">
                <a:hlinkClick r:id="rId5"/>
              </a:rPr>
              <a:t>www.robinfay.net/training/cataloging_basics.ppt</a:t>
            </a:r>
            <a:r>
              <a:rPr lang="en-US" dirty="0" smtClean="0"/>
              <a:t> </a:t>
            </a:r>
            <a:endParaRPr lang="en-US" dirty="0"/>
          </a:p>
          <a:p>
            <a:endParaRPr lang="en-US" dirty="0" smtClean="0"/>
          </a:p>
          <a:p>
            <a:endParaRPr lang="en-US" dirty="0"/>
          </a:p>
        </p:txBody>
      </p:sp>
      <p:sp>
        <p:nvSpPr>
          <p:cNvPr id="3" name="Title 2"/>
          <p:cNvSpPr>
            <a:spLocks noGrp="1"/>
          </p:cNvSpPr>
          <p:nvPr>
            <p:ph type="title"/>
          </p:nvPr>
        </p:nvSpPr>
        <p:spPr/>
        <p:txBody>
          <a:bodyPr/>
          <a:lstStyle/>
          <a:p>
            <a:r>
              <a:rPr lang="en-US" dirty="0" smtClean="0"/>
              <a:t>Citations</a:t>
            </a:r>
            <a:endParaRPr lang="en-US" dirty="0"/>
          </a:p>
        </p:txBody>
      </p:sp>
    </p:spTree>
    <p:extLst>
      <p:ext uri="{BB962C8B-B14F-4D97-AF65-F5344CB8AC3E}">
        <p14:creationId xmlns:p14="http://schemas.microsoft.com/office/powerpoint/2010/main" val="2781200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normAutofit fontScale="90000"/>
          </a:bodyPr>
          <a:lstStyle/>
          <a:p>
            <a:r>
              <a:rPr lang="en-US" dirty="0" smtClean="0"/>
              <a:t>Technical Services is the </a:t>
            </a:r>
            <a:r>
              <a:rPr lang="en-US" b="1" u="sng" dirty="0" smtClean="0"/>
              <a:t>foundation</a:t>
            </a:r>
            <a:r>
              <a:rPr lang="en-US" dirty="0" smtClean="0"/>
              <a:t> of the library</a:t>
            </a:r>
            <a:endParaRPr lang="en-US" dirty="0"/>
          </a:p>
        </p:txBody>
      </p:sp>
      <p:pic>
        <p:nvPicPr>
          <p:cNvPr id="8194" name="Picture 2" descr="Technical_Services_Word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52600"/>
            <a:ext cx="8001000" cy="45434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05400" y="6400800"/>
            <a:ext cx="3886200" cy="276999"/>
          </a:xfrm>
          <a:prstGeom prst="rect">
            <a:avLst/>
          </a:prstGeom>
          <a:noFill/>
        </p:spPr>
        <p:txBody>
          <a:bodyPr wrap="square" rtlCol="0">
            <a:spAutoFit/>
          </a:bodyPr>
          <a:lstStyle/>
          <a:p>
            <a:r>
              <a:rPr lang="en-US" sz="1200" dirty="0" smtClean="0"/>
              <a:t>http://library.clark.edu/content/technical-services</a:t>
            </a:r>
            <a:endParaRPr lang="en-US" sz="1200" dirty="0"/>
          </a:p>
        </p:txBody>
      </p:sp>
    </p:spTree>
    <p:extLst>
      <p:ext uri="{BB962C8B-B14F-4D97-AF65-F5344CB8AC3E}">
        <p14:creationId xmlns:p14="http://schemas.microsoft.com/office/powerpoint/2010/main" val="204517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133600"/>
            <a:ext cx="7408333" cy="3992563"/>
          </a:xfrm>
        </p:spPr>
        <p:txBody>
          <a:bodyPr>
            <a:normAutofit lnSpcReduction="10000"/>
          </a:bodyPr>
          <a:lstStyle/>
          <a:p>
            <a:pPr marL="0" indent="0">
              <a:buNone/>
            </a:pPr>
            <a:r>
              <a:rPr lang="en-US" dirty="0" smtClean="0"/>
              <a:t>Technical Services, a.k.a. adding materials to the library!  </a:t>
            </a:r>
          </a:p>
          <a:p>
            <a:endParaRPr lang="en-US" dirty="0"/>
          </a:p>
          <a:p>
            <a:r>
              <a:rPr lang="en-US" dirty="0" smtClean="0"/>
              <a:t>Collection Development/Selection</a:t>
            </a:r>
          </a:p>
          <a:p>
            <a:r>
              <a:rPr lang="en-US" dirty="0" smtClean="0"/>
              <a:t>Acquisitions</a:t>
            </a:r>
          </a:p>
          <a:p>
            <a:r>
              <a:rPr lang="en-US" dirty="0" smtClean="0"/>
              <a:t>Cataloging</a:t>
            </a:r>
          </a:p>
          <a:p>
            <a:r>
              <a:rPr lang="en-US" dirty="0" smtClean="0"/>
              <a:t>Processing</a:t>
            </a:r>
          </a:p>
          <a:p>
            <a:r>
              <a:rPr lang="en-US" dirty="0"/>
              <a:t>Collection </a:t>
            </a:r>
            <a:r>
              <a:rPr lang="en-US" dirty="0" smtClean="0"/>
              <a:t>Management/maintenance and weeding</a:t>
            </a:r>
          </a:p>
          <a:p>
            <a:endParaRPr lang="en-US" dirty="0"/>
          </a:p>
          <a:p>
            <a:r>
              <a:rPr lang="en-US" dirty="0" smtClean="0"/>
              <a:t>Add on options: Periodicals and ILL – where do they go?</a:t>
            </a:r>
            <a:endParaRPr lang="en-US" dirty="0"/>
          </a:p>
        </p:txBody>
      </p:sp>
      <p:sp>
        <p:nvSpPr>
          <p:cNvPr id="3" name="Title 2"/>
          <p:cNvSpPr>
            <a:spLocks noGrp="1"/>
          </p:cNvSpPr>
          <p:nvPr>
            <p:ph type="title"/>
          </p:nvPr>
        </p:nvSpPr>
        <p:spPr/>
        <p:txBody>
          <a:bodyPr>
            <a:normAutofit/>
          </a:bodyPr>
          <a:lstStyle/>
          <a:p>
            <a:r>
              <a:rPr lang="en-US" dirty="0" smtClean="0"/>
              <a:t>Elements of Technical Services</a:t>
            </a:r>
            <a:endParaRPr lang="en-US" dirty="0"/>
          </a:p>
        </p:txBody>
      </p:sp>
    </p:spTree>
    <p:extLst>
      <p:ext uri="{BB962C8B-B14F-4D97-AF65-F5344CB8AC3E}">
        <p14:creationId xmlns:p14="http://schemas.microsoft.com/office/powerpoint/2010/main" val="380594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Selection</a:t>
            </a:r>
            <a:r>
              <a:rPr lang="en-US" dirty="0" smtClean="0"/>
              <a:t> – choosing what to buy</a:t>
            </a:r>
          </a:p>
          <a:p>
            <a:r>
              <a:rPr lang="en-US" b="1" dirty="0" smtClean="0"/>
              <a:t>Acquisitions</a:t>
            </a:r>
            <a:r>
              <a:rPr lang="en-US" dirty="0" smtClean="0"/>
              <a:t> – the purchase and payment process</a:t>
            </a:r>
          </a:p>
          <a:p>
            <a:r>
              <a:rPr lang="en-US" b="1" dirty="0" smtClean="0"/>
              <a:t>Cataloging</a:t>
            </a:r>
            <a:r>
              <a:rPr lang="en-US" dirty="0" smtClean="0"/>
              <a:t> – adding information about the newly purchased materials to the library’s software system so that patrons can access the materials</a:t>
            </a:r>
          </a:p>
          <a:p>
            <a:r>
              <a:rPr lang="en-US" b="1" dirty="0" smtClean="0"/>
              <a:t>Processing</a:t>
            </a:r>
            <a:r>
              <a:rPr lang="en-US" dirty="0" smtClean="0"/>
              <a:t> – adding library specified labels, stamps, etc. for the circulation and use of the item.</a:t>
            </a:r>
            <a:endParaRPr lang="en-US" dirty="0"/>
          </a:p>
        </p:txBody>
      </p:sp>
      <p:sp>
        <p:nvSpPr>
          <p:cNvPr id="3" name="Title 2"/>
          <p:cNvSpPr>
            <a:spLocks noGrp="1"/>
          </p:cNvSpPr>
          <p:nvPr>
            <p:ph type="title"/>
          </p:nvPr>
        </p:nvSpPr>
        <p:spPr/>
        <p:txBody>
          <a:bodyPr/>
          <a:lstStyle/>
          <a:p>
            <a:r>
              <a:rPr lang="en-US" dirty="0" smtClean="0"/>
              <a:t>Definitions please!</a:t>
            </a:r>
            <a:endParaRPr lang="en-US" dirty="0"/>
          </a:p>
        </p:txBody>
      </p:sp>
      <p:pic>
        <p:nvPicPr>
          <p:cNvPr id="3074" name="Picture 2" descr="Image result for dictionary">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77717">
            <a:off x="6112320" y="1577968"/>
            <a:ext cx="2563718" cy="1499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596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Selectors and/or Collection Development Librarians decide what to buy.  </a:t>
            </a:r>
            <a:endParaRPr lang="en-US" dirty="0"/>
          </a:p>
          <a:p>
            <a:r>
              <a:rPr lang="en-US" dirty="0" smtClean="0"/>
              <a:t>Sources:</a:t>
            </a:r>
          </a:p>
          <a:p>
            <a:pPr lvl="1"/>
            <a:r>
              <a:rPr lang="en-US" dirty="0" smtClean="0"/>
              <a:t>Book Reviews – Booklist, Library Journal</a:t>
            </a:r>
          </a:p>
          <a:p>
            <a:pPr lvl="1"/>
            <a:r>
              <a:rPr lang="en-US" dirty="0" smtClean="0"/>
              <a:t>Best of and Recommendation Lists - </a:t>
            </a:r>
            <a:r>
              <a:rPr lang="en-US" dirty="0"/>
              <a:t>New York </a:t>
            </a:r>
            <a:r>
              <a:rPr lang="en-US" dirty="0" smtClean="0"/>
              <a:t>Times</a:t>
            </a:r>
          </a:p>
          <a:p>
            <a:pPr lvl="1"/>
            <a:r>
              <a:rPr lang="en-US" dirty="0" smtClean="0"/>
              <a:t>Publisher Catalogs</a:t>
            </a:r>
          </a:p>
          <a:p>
            <a:pPr lvl="1"/>
            <a:r>
              <a:rPr lang="en-US" dirty="0" smtClean="0"/>
              <a:t>Patron Requests</a:t>
            </a:r>
            <a:endParaRPr lang="en-US" dirty="0"/>
          </a:p>
          <a:p>
            <a:pPr marL="301943" lvl="1" indent="0">
              <a:buNone/>
            </a:pPr>
            <a:endParaRPr lang="en-US" dirty="0"/>
          </a:p>
        </p:txBody>
      </p:sp>
      <p:sp>
        <p:nvSpPr>
          <p:cNvPr id="3" name="Title 2"/>
          <p:cNvSpPr>
            <a:spLocks noGrp="1"/>
          </p:cNvSpPr>
          <p:nvPr>
            <p:ph type="title"/>
          </p:nvPr>
        </p:nvSpPr>
        <p:spPr/>
        <p:txBody>
          <a:bodyPr/>
          <a:lstStyle/>
          <a:p>
            <a:r>
              <a:rPr lang="en-US" dirty="0" smtClean="0"/>
              <a:t>Selection/Collection Development</a:t>
            </a:r>
            <a:endParaRPr lang="en-US" dirty="0"/>
          </a:p>
        </p:txBody>
      </p:sp>
      <p:pic>
        <p:nvPicPr>
          <p:cNvPr id="4098" name="Picture 2" descr="Image result for bu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3453" y="4876800"/>
            <a:ext cx="490735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903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3733800"/>
            <a:ext cx="7408333" cy="2895600"/>
          </a:xfrm>
        </p:spPr>
        <p:txBody>
          <a:bodyPr>
            <a:normAutofit/>
          </a:bodyPr>
          <a:lstStyle/>
          <a:p>
            <a:r>
              <a:rPr lang="en-US" dirty="0" smtClean="0"/>
              <a:t>Orders are collected from the Selectors and given to Acquisitions to buy</a:t>
            </a:r>
          </a:p>
          <a:p>
            <a:r>
              <a:rPr lang="en-US" dirty="0" smtClean="0"/>
              <a:t>A number of steps typically occur before the order is placed:</a:t>
            </a:r>
          </a:p>
          <a:p>
            <a:pPr lvl="1"/>
            <a:r>
              <a:rPr lang="en-US" b="1" dirty="0" smtClean="0"/>
              <a:t>Duplicate checking </a:t>
            </a:r>
            <a:endParaRPr lang="en-US" dirty="0"/>
          </a:p>
          <a:p>
            <a:pPr lvl="1"/>
            <a:r>
              <a:rPr lang="en-US" b="1" dirty="0" smtClean="0"/>
              <a:t>Bibliographic Information</a:t>
            </a:r>
            <a:endParaRPr lang="en-US" dirty="0" smtClean="0"/>
          </a:p>
          <a:p>
            <a:pPr lvl="1"/>
            <a:r>
              <a:rPr lang="en-US" b="1" dirty="0" smtClean="0"/>
              <a:t>Price</a:t>
            </a:r>
            <a:endParaRPr lang="en-US" dirty="0"/>
          </a:p>
        </p:txBody>
      </p:sp>
      <p:sp>
        <p:nvSpPr>
          <p:cNvPr id="3" name="Title 2"/>
          <p:cNvSpPr>
            <a:spLocks noGrp="1"/>
          </p:cNvSpPr>
          <p:nvPr>
            <p:ph type="title"/>
          </p:nvPr>
        </p:nvSpPr>
        <p:spPr/>
        <p:txBody>
          <a:bodyPr/>
          <a:lstStyle/>
          <a:p>
            <a:r>
              <a:rPr lang="en-US" dirty="0" smtClean="0"/>
              <a:t>Acquisitions</a:t>
            </a:r>
            <a:endParaRPr lang="en-US" dirty="0"/>
          </a:p>
        </p:txBody>
      </p:sp>
      <p:pic>
        <p:nvPicPr>
          <p:cNvPr id="5122" name="Picture 2" descr="Related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295400"/>
            <a:ext cx="23622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307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828800"/>
            <a:ext cx="7408333" cy="4419600"/>
          </a:xfrm>
        </p:spPr>
        <p:txBody>
          <a:bodyPr numCol="2">
            <a:normAutofit/>
          </a:bodyPr>
          <a:lstStyle/>
          <a:p>
            <a:pPr marL="0" indent="0">
              <a:buNone/>
            </a:pPr>
            <a:r>
              <a:rPr lang="en-US" sz="2000" dirty="0" smtClean="0"/>
              <a:t>ORDERING</a:t>
            </a:r>
          </a:p>
          <a:p>
            <a:r>
              <a:rPr lang="en-US" sz="2000" dirty="0" smtClean="0"/>
              <a:t>Elements of an order:</a:t>
            </a:r>
          </a:p>
          <a:p>
            <a:pPr lvl="1"/>
            <a:r>
              <a:rPr lang="en-US" sz="2000" dirty="0" smtClean="0"/>
              <a:t>Quantity</a:t>
            </a:r>
          </a:p>
          <a:p>
            <a:pPr lvl="1"/>
            <a:r>
              <a:rPr lang="en-US" sz="2000" dirty="0" smtClean="0"/>
              <a:t>Price and discount</a:t>
            </a:r>
          </a:p>
          <a:p>
            <a:pPr lvl="1"/>
            <a:r>
              <a:rPr lang="en-US" sz="2000" dirty="0" smtClean="0"/>
              <a:t>Fund </a:t>
            </a:r>
          </a:p>
          <a:p>
            <a:pPr lvl="1"/>
            <a:r>
              <a:rPr lang="en-US" sz="2000" dirty="0" smtClean="0"/>
              <a:t>Location</a:t>
            </a:r>
            <a:endParaRPr lang="en-US" sz="2000" dirty="0"/>
          </a:p>
          <a:p>
            <a:r>
              <a:rPr lang="en-US" sz="2000" dirty="0" smtClean="0"/>
              <a:t>Shelf-ready options:</a:t>
            </a:r>
          </a:p>
          <a:p>
            <a:pPr lvl="1"/>
            <a:r>
              <a:rPr lang="en-US" sz="2000" dirty="0" smtClean="0"/>
              <a:t>Processing specifications</a:t>
            </a:r>
          </a:p>
          <a:p>
            <a:pPr lvl="1"/>
            <a:r>
              <a:rPr lang="en-US" sz="2000" dirty="0" smtClean="0"/>
              <a:t>Call Number</a:t>
            </a:r>
          </a:p>
          <a:p>
            <a:pPr lvl="1"/>
            <a:r>
              <a:rPr lang="en-US" sz="2000" dirty="0" smtClean="0"/>
              <a:t>Special instructions</a:t>
            </a:r>
          </a:p>
          <a:p>
            <a:r>
              <a:rPr lang="en-US" sz="2000" dirty="0" smtClean="0"/>
              <a:t>Brief Bibliographic record</a:t>
            </a:r>
          </a:p>
          <a:p>
            <a:pPr lvl="1"/>
            <a:r>
              <a:rPr lang="en-US" sz="2000" dirty="0" smtClean="0"/>
              <a:t>For DISCOVERY!</a:t>
            </a:r>
          </a:p>
          <a:p>
            <a:pPr marL="301943" lvl="1" indent="0">
              <a:buNone/>
            </a:pPr>
            <a:r>
              <a:rPr lang="en-US" dirty="0" smtClean="0"/>
              <a:t>RECEIVING</a:t>
            </a:r>
          </a:p>
          <a:p>
            <a:pPr lvl="1"/>
            <a:r>
              <a:rPr lang="en-US" dirty="0" smtClean="0"/>
              <a:t>Items arrive, open the box and verify the order:</a:t>
            </a:r>
          </a:p>
          <a:p>
            <a:pPr lvl="2"/>
            <a:r>
              <a:rPr lang="en-US" dirty="0" smtClean="0"/>
              <a:t>Quantity</a:t>
            </a:r>
          </a:p>
          <a:p>
            <a:pPr lvl="2"/>
            <a:r>
              <a:rPr lang="en-US" dirty="0" smtClean="0"/>
              <a:t>Price</a:t>
            </a:r>
          </a:p>
          <a:p>
            <a:pPr lvl="2"/>
            <a:r>
              <a:rPr lang="en-US" dirty="0" smtClean="0"/>
              <a:t>Bibliographic</a:t>
            </a:r>
          </a:p>
          <a:p>
            <a:pPr lvl="2"/>
            <a:r>
              <a:rPr lang="en-US" dirty="0" smtClean="0"/>
              <a:t>Invoicing and Payment</a:t>
            </a:r>
          </a:p>
          <a:p>
            <a:pPr lvl="2"/>
            <a:r>
              <a:rPr lang="en-US" dirty="0" smtClean="0"/>
              <a:t>Receive in ILS</a:t>
            </a:r>
            <a:endParaRPr lang="en-US" dirty="0"/>
          </a:p>
          <a:p>
            <a:pPr marL="0" indent="0">
              <a:buNone/>
            </a:pPr>
            <a:endParaRPr lang="en-US" dirty="0" smtClean="0"/>
          </a:p>
          <a:p>
            <a:pPr lvl="1"/>
            <a:endParaRPr lang="en-US" dirty="0"/>
          </a:p>
        </p:txBody>
      </p:sp>
      <p:sp>
        <p:nvSpPr>
          <p:cNvPr id="3" name="Title 2"/>
          <p:cNvSpPr>
            <a:spLocks noGrp="1"/>
          </p:cNvSpPr>
          <p:nvPr>
            <p:ph type="title"/>
          </p:nvPr>
        </p:nvSpPr>
        <p:spPr/>
        <p:txBody>
          <a:bodyPr/>
          <a:lstStyle/>
          <a:p>
            <a:r>
              <a:rPr lang="en-US" dirty="0" smtClean="0"/>
              <a:t>Ordering and Receiving</a:t>
            </a:r>
            <a:endParaRPr lang="en-US" dirty="0"/>
          </a:p>
        </p:txBody>
      </p:sp>
      <p:pic>
        <p:nvPicPr>
          <p:cNvPr id="6146" name="Picture 2" descr="Image result for open box">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0" y="4745355"/>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040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00200"/>
            <a:ext cx="7408333" cy="4953000"/>
          </a:xfrm>
        </p:spPr>
        <p:txBody>
          <a:bodyPr>
            <a:normAutofit fontScale="92500" lnSpcReduction="20000"/>
          </a:bodyPr>
          <a:lstStyle/>
          <a:p>
            <a:r>
              <a:rPr lang="en-US" b="1" dirty="0" smtClean="0"/>
              <a:t>Primary Vendor </a:t>
            </a:r>
            <a:r>
              <a:rPr lang="en-US" dirty="0" smtClean="0"/>
              <a:t>– the company from which the library buys the majority of their materials.  Often these are </a:t>
            </a:r>
            <a:r>
              <a:rPr lang="en-US" i="1" dirty="0" smtClean="0"/>
              <a:t>jobbers.</a:t>
            </a:r>
          </a:p>
          <a:p>
            <a:pPr lvl="1"/>
            <a:r>
              <a:rPr lang="en-US" b="1" dirty="0" smtClean="0"/>
              <a:t>Jobber</a:t>
            </a:r>
            <a:r>
              <a:rPr lang="en-US" dirty="0" smtClean="0"/>
              <a:t> – a wholesaler, buys materials from publishers at discount, relaying that discount on to the library</a:t>
            </a:r>
          </a:p>
          <a:p>
            <a:r>
              <a:rPr lang="en-US" b="1" dirty="0" smtClean="0"/>
              <a:t>Encumbered</a:t>
            </a:r>
            <a:r>
              <a:rPr lang="en-US" dirty="0" smtClean="0"/>
              <a:t> – when you initially place the order, the amount of money you plan to spend from the fund.  It is a guestimate</a:t>
            </a:r>
          </a:p>
          <a:p>
            <a:r>
              <a:rPr lang="en-US" b="1" dirty="0" smtClean="0"/>
              <a:t>Expended </a:t>
            </a:r>
            <a:r>
              <a:rPr lang="en-US" dirty="0" smtClean="0"/>
              <a:t>– the actual amount of money spent on an item</a:t>
            </a:r>
          </a:p>
          <a:p>
            <a:r>
              <a:rPr lang="en-US" b="1" dirty="0" smtClean="0"/>
              <a:t>Firm order </a:t>
            </a:r>
            <a:r>
              <a:rPr lang="en-US" dirty="0" smtClean="0"/>
              <a:t>– a regular purchase</a:t>
            </a:r>
          </a:p>
          <a:p>
            <a:r>
              <a:rPr lang="en-US" b="1" dirty="0" smtClean="0"/>
              <a:t>Approval Plan </a:t>
            </a:r>
            <a:r>
              <a:rPr lang="en-US" dirty="0" smtClean="0"/>
              <a:t>– materials the primary vendor sends automatically based off an approved profile from the library for which the library can keep and pay for or return</a:t>
            </a:r>
          </a:p>
          <a:p>
            <a:r>
              <a:rPr lang="en-US" b="1" dirty="0" smtClean="0"/>
              <a:t>Leased Plan </a:t>
            </a:r>
            <a:r>
              <a:rPr lang="en-US" dirty="0" smtClean="0"/>
              <a:t>– materials that are essentially rented and will be returned to the vendor</a:t>
            </a:r>
          </a:p>
          <a:p>
            <a:r>
              <a:rPr lang="en-US" b="1" dirty="0" smtClean="0"/>
              <a:t>Standing Order </a:t>
            </a:r>
            <a:r>
              <a:rPr lang="en-US" dirty="0" smtClean="0"/>
              <a:t>– materials the library automatically buys and are automatically shipped based off a profile</a:t>
            </a:r>
          </a:p>
        </p:txBody>
      </p:sp>
      <p:sp>
        <p:nvSpPr>
          <p:cNvPr id="3" name="Title 2"/>
          <p:cNvSpPr>
            <a:spLocks noGrp="1"/>
          </p:cNvSpPr>
          <p:nvPr>
            <p:ph type="title"/>
          </p:nvPr>
        </p:nvSpPr>
        <p:spPr/>
        <p:txBody>
          <a:bodyPr/>
          <a:lstStyle/>
          <a:p>
            <a:r>
              <a:rPr lang="en-US" dirty="0" smtClean="0"/>
              <a:t>Acquisitions Definitions</a:t>
            </a:r>
            <a:endParaRPr lang="en-US" dirty="0"/>
          </a:p>
        </p:txBody>
      </p:sp>
    </p:spTree>
    <p:extLst>
      <p:ext uri="{BB962C8B-B14F-4D97-AF65-F5344CB8AC3E}">
        <p14:creationId xmlns:p14="http://schemas.microsoft.com/office/powerpoint/2010/main" val="6488005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214</TotalTime>
  <Words>1627</Words>
  <Application>Microsoft Office PowerPoint</Application>
  <PresentationFormat>On-screen Show (4:3)</PresentationFormat>
  <Paragraphs>232</Paragraphs>
  <Slides>24</Slides>
  <Notes>17</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Waveform</vt:lpstr>
      <vt:lpstr>The Wizard Behind the Curtain: Technical Services Demystified</vt:lpstr>
      <vt:lpstr>INTRODUCTION</vt:lpstr>
      <vt:lpstr>Technical Services is the foundation of the library</vt:lpstr>
      <vt:lpstr>Elements of Technical Services</vt:lpstr>
      <vt:lpstr>Definitions please!</vt:lpstr>
      <vt:lpstr>Selection/Collection Development</vt:lpstr>
      <vt:lpstr>Acquisitions</vt:lpstr>
      <vt:lpstr>Ordering and Receiving</vt:lpstr>
      <vt:lpstr>Acquisitions Definitions</vt:lpstr>
      <vt:lpstr>On to Cataloging…</vt:lpstr>
      <vt:lpstr>Cataloging – Bibliographic Data</vt:lpstr>
      <vt:lpstr>Typical Cataloging Workflow</vt:lpstr>
      <vt:lpstr>PowerPoint Presentation</vt:lpstr>
      <vt:lpstr>Why cataloging matters?</vt:lpstr>
      <vt:lpstr>Cataloging Definitions</vt:lpstr>
      <vt:lpstr>Processing</vt:lpstr>
      <vt:lpstr>Collection Maintenance</vt:lpstr>
      <vt:lpstr>Periodicals</vt:lpstr>
      <vt:lpstr>Periodical Issues</vt:lpstr>
      <vt:lpstr>Interlibrary Loan</vt:lpstr>
      <vt:lpstr>Full Circle</vt:lpstr>
      <vt:lpstr>Essentially, we create this:</vt:lpstr>
      <vt:lpstr>PowerPoint Presentation</vt:lpstr>
      <vt:lpstr>Citations</vt:lpstr>
    </vt:vector>
  </TitlesOfParts>
  <Company>Deschutes Public Library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O'Neal</dc:creator>
  <cp:lastModifiedBy>Emily O'Neal</cp:lastModifiedBy>
  <cp:revision>24</cp:revision>
  <dcterms:created xsi:type="dcterms:W3CDTF">2017-02-07T16:44:28Z</dcterms:created>
  <dcterms:modified xsi:type="dcterms:W3CDTF">2017-04-24T17:29:22Z</dcterms:modified>
</cp:coreProperties>
</file>