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2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2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2" y="1535112"/>
            <a:ext cx="4040187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2" y="2174876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6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2" y="273052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90" y="4800601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90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90" y="5367338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1"/>
            <a:ext cx="9734549" cy="73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44074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44074" cy="73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15500" cy="728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9734549" cy="73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0074" y="0"/>
            <a:ext cx="9744074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753600" cy="73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9734549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1"/>
            <a:ext cx="9734549" cy="73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7265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72650" cy="73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72650" cy="73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63124" cy="728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44074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44074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hlswork</dc:creator>
  <cp:lastModifiedBy>hlswork</cp:lastModifiedBy>
  <cp:revision>1</cp:revision>
  <dcterms:modified xsi:type="dcterms:W3CDTF">2017-08-15T23:11:13Z</dcterms:modified>
</cp:coreProperties>
</file>