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77" r:id="rId25"/>
    <p:sldId id="278" r:id="rId26"/>
    <p:sldId id="279" r:id="rId27"/>
    <p:sldId id="281" r:id="rId28"/>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EE0"/>
    <a:srgbClr val="2062A3"/>
    <a:srgbClr val="071040"/>
    <a:srgbClr val="194174"/>
    <a:srgbClr val="ED7D31"/>
    <a:srgbClr val="D971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62363" autoAdjust="0"/>
  </p:normalViewPr>
  <p:slideViewPr>
    <p:cSldViewPr snapToGrid="0">
      <p:cViewPr varScale="1">
        <p:scale>
          <a:sx n="76" d="100"/>
          <a:sy n="76" d="100"/>
        </p:scale>
        <p:origin x="3264" y="200"/>
      </p:cViewPr>
      <p:guideLst>
        <p:guide orient="horz" pos="2160"/>
        <p:guide pos="2916"/>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EB6224-4F15-43B8-8221-C124E4C2D1A6}" type="doc">
      <dgm:prSet loTypeId="urn:microsoft.com/office/officeart/2005/8/layout/hierarchy2" loCatId="hierarchy" qsTypeId="urn:microsoft.com/office/officeart/2005/8/quickstyle/simple1" qsCatId="simple" csTypeId="urn:microsoft.com/office/officeart/2005/8/colors/accent1_4" csCatId="accent1" phldr="1"/>
      <dgm:spPr/>
      <dgm:t>
        <a:bodyPr/>
        <a:lstStyle/>
        <a:p>
          <a:endParaRPr lang="en-US"/>
        </a:p>
      </dgm:t>
    </dgm:pt>
    <dgm:pt modelId="{5190699F-A1B2-4D21-AEE3-743FCB692FE9}">
      <dgm:prSet phldrT="[Text]" custT="1"/>
      <dgm:spPr>
        <a:solidFill>
          <a:srgbClr val="071040"/>
        </a:solidFill>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500" kern="1200">
              <a:latin typeface="Franklin Gothic Book"/>
              <a:ea typeface="+mn-ea"/>
              <a:cs typeface="+mn-cs"/>
            </a:rPr>
            <a:t>Pull items</a:t>
          </a:r>
          <a:endParaRPr lang="en-US" sz="1500" kern="1200" dirty="0">
            <a:latin typeface="Franklin Gothic Book"/>
            <a:ea typeface="+mn-ea"/>
            <a:cs typeface="+mn-cs"/>
          </a:endParaRPr>
        </a:p>
      </dgm:t>
    </dgm:pt>
    <dgm:pt modelId="{E69254E8-E3F5-4ADD-9962-F9B65DDF9B79}" type="parTrans" cxnId="{CFF69F9B-9877-4978-A085-20ED930AF370}">
      <dgm:prSet/>
      <dgm:spPr/>
      <dgm:t>
        <a:bodyPr/>
        <a:lstStyle/>
        <a:p>
          <a:endParaRPr lang="en-US"/>
        </a:p>
      </dgm:t>
    </dgm:pt>
    <dgm:pt modelId="{BC82FCFE-5C5D-4E62-BDC0-0139C7ACB7EF}" type="sibTrans" cxnId="{CFF69F9B-9877-4978-A085-20ED930AF370}">
      <dgm:prSet/>
      <dgm:spPr/>
      <dgm:t>
        <a:bodyPr/>
        <a:lstStyle/>
        <a:p>
          <a:endParaRPr lang="en-US"/>
        </a:p>
      </dgm:t>
    </dgm:pt>
    <dgm:pt modelId="{3BD8539B-1550-4775-9982-00E80AE5B4B0}">
      <dgm:prSet phldrT="[Text]" custT="1"/>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500" kern="1200">
              <a:latin typeface="Franklin Gothic Book"/>
              <a:ea typeface="+mn-ea"/>
              <a:cs typeface="+mn-cs"/>
            </a:rPr>
            <a:t>Locate labels </a:t>
          </a:r>
          <a:br>
            <a:rPr lang="en-US" sz="1500" kern="1200">
              <a:latin typeface="Franklin Gothic Book"/>
              <a:ea typeface="+mn-ea"/>
              <a:cs typeface="+mn-cs"/>
            </a:rPr>
          </a:br>
          <a:r>
            <a:rPr lang="en-US" sz="1500" kern="1200">
              <a:latin typeface="Franklin Gothic Book"/>
              <a:ea typeface="+mn-ea"/>
              <a:cs typeface="+mn-cs"/>
            </a:rPr>
            <a:t>(Check all branches)</a:t>
          </a:r>
          <a:endParaRPr lang="en-US" sz="1500" kern="1200" dirty="0">
            <a:latin typeface="Franklin Gothic Book"/>
            <a:ea typeface="+mn-ea"/>
            <a:cs typeface="+mn-cs"/>
          </a:endParaRPr>
        </a:p>
      </dgm:t>
    </dgm:pt>
    <dgm:pt modelId="{3621A08C-ED0E-4FB2-95E6-F4A8FE4BFE7A}" type="parTrans" cxnId="{5500287F-9E82-4E49-BF8F-FD3856FE6B61}">
      <dgm:prSet/>
      <dgm:spPr/>
      <dgm:t>
        <a:bodyPr/>
        <a:lstStyle/>
        <a:p>
          <a:endParaRPr lang="en-US"/>
        </a:p>
      </dgm:t>
    </dgm:pt>
    <dgm:pt modelId="{5D9A7FF5-C710-4511-BE28-67C46F67F74E}" type="sibTrans" cxnId="{5500287F-9E82-4E49-BF8F-FD3856FE6B61}">
      <dgm:prSet/>
      <dgm:spPr/>
      <dgm:t>
        <a:bodyPr/>
        <a:lstStyle/>
        <a:p>
          <a:endParaRPr lang="en-US"/>
        </a:p>
      </dgm:t>
    </dgm:pt>
    <dgm:pt modelId="{BA403955-711B-4B6B-9B05-AAEAE87AFAFD}">
      <dgm:prSet phldrT="[Text]" custT="1"/>
      <dgm:spPr>
        <a:solidFill>
          <a:srgbClr val="2062A3"/>
        </a:solidFill>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500" kern="1200" dirty="0">
              <a:latin typeface="Franklin Gothic Book"/>
              <a:ea typeface="+mn-ea"/>
              <a:cs typeface="+mn-cs"/>
            </a:rPr>
            <a:t>Scan barcode</a:t>
          </a:r>
        </a:p>
      </dgm:t>
    </dgm:pt>
    <dgm:pt modelId="{323BEA4F-4F3D-4CCA-B9BA-398A4C33D120}" type="parTrans" cxnId="{4E987AB5-EF39-4ECA-9C5C-67F95654D303}">
      <dgm:prSet/>
      <dgm:spPr/>
      <dgm:t>
        <a:bodyPr/>
        <a:lstStyle/>
        <a:p>
          <a:endParaRPr lang="en-US"/>
        </a:p>
      </dgm:t>
    </dgm:pt>
    <dgm:pt modelId="{FADAF5FD-3577-423A-93CC-EFA387A153B7}" type="sibTrans" cxnId="{4E987AB5-EF39-4ECA-9C5C-67F95654D303}">
      <dgm:prSet/>
      <dgm:spPr/>
      <dgm:t>
        <a:bodyPr/>
        <a:lstStyle/>
        <a:p>
          <a:endParaRPr lang="en-US"/>
        </a:p>
      </dgm:t>
    </dgm:pt>
    <dgm:pt modelId="{7B033830-5A5C-4741-9E1D-7528D9098C65}">
      <dgm:prSet phldrT="[Text]" custT="1"/>
      <dgm:spPr>
        <a:solidFill>
          <a:srgbClr val="2062A3"/>
        </a:solidFill>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500" kern="1200">
              <a:latin typeface="Franklin Gothic Book"/>
              <a:ea typeface="+mn-ea"/>
              <a:cs typeface="+mn-cs"/>
            </a:rPr>
            <a:t>Verify label</a:t>
          </a:r>
          <a:endParaRPr lang="en-US" sz="1500" kern="1200" dirty="0">
            <a:latin typeface="Franklin Gothic Book"/>
            <a:ea typeface="+mn-ea"/>
            <a:cs typeface="+mn-cs"/>
          </a:endParaRPr>
        </a:p>
      </dgm:t>
    </dgm:pt>
    <dgm:pt modelId="{AD3248E0-F59A-4EFB-A314-ABB097D41AA7}" type="parTrans" cxnId="{FB28524D-4C55-4585-AEA8-8D3DACBED2C3}">
      <dgm:prSet/>
      <dgm:spPr/>
      <dgm:t>
        <a:bodyPr/>
        <a:lstStyle/>
        <a:p>
          <a:endParaRPr lang="en-US"/>
        </a:p>
      </dgm:t>
    </dgm:pt>
    <dgm:pt modelId="{736D14E9-7420-471A-A454-095789B54F57}" type="sibTrans" cxnId="{FB28524D-4C55-4585-AEA8-8D3DACBED2C3}">
      <dgm:prSet/>
      <dgm:spPr/>
      <dgm:t>
        <a:bodyPr/>
        <a:lstStyle/>
        <a:p>
          <a:endParaRPr lang="en-US"/>
        </a:p>
      </dgm:t>
    </dgm:pt>
    <dgm:pt modelId="{B7B6E802-A510-4B58-A553-D03D198438C2}">
      <dgm:prSet phldrT="[Text]"/>
      <dgm:spPr>
        <a:solidFill>
          <a:srgbClr val="62AEE0"/>
        </a:solidFill>
      </dgm:spPr>
      <dgm:t>
        <a:bodyPr/>
        <a:lstStyle/>
        <a:p>
          <a:r>
            <a:rPr lang="en-US" dirty="0"/>
            <a:t>Is final location open?</a:t>
          </a:r>
        </a:p>
      </dgm:t>
    </dgm:pt>
    <dgm:pt modelId="{B54906D7-6347-4D53-A41F-6A2561CBAF5B}" type="parTrans" cxnId="{B2AE776E-081A-477B-8D9B-B9D8D6D578DE}">
      <dgm:prSet/>
      <dgm:spPr/>
      <dgm:t>
        <a:bodyPr/>
        <a:lstStyle/>
        <a:p>
          <a:endParaRPr lang="en-US"/>
        </a:p>
      </dgm:t>
    </dgm:pt>
    <dgm:pt modelId="{FBA918D5-696D-43F7-973E-73CBBDFAF8DE}" type="sibTrans" cxnId="{B2AE776E-081A-477B-8D9B-B9D8D6D578DE}">
      <dgm:prSet/>
      <dgm:spPr/>
      <dgm:t>
        <a:bodyPr/>
        <a:lstStyle/>
        <a:p>
          <a:endParaRPr lang="en-US"/>
        </a:p>
      </dgm:t>
    </dgm:pt>
    <dgm:pt modelId="{02FB9667-F214-4F84-9B68-596963756085}">
      <dgm:prSet phldrT="[Text]"/>
      <dgm:spPr>
        <a:solidFill>
          <a:srgbClr val="62AEE0"/>
        </a:solidFill>
      </dgm:spPr>
      <dgm:t>
        <a:bodyPr/>
        <a:lstStyle/>
        <a:p>
          <a:r>
            <a:rPr lang="en-US" dirty="0"/>
            <a:t>Yes: move to final location</a:t>
          </a:r>
        </a:p>
      </dgm:t>
    </dgm:pt>
    <dgm:pt modelId="{1367485D-2673-4F3D-8BED-EF9984681F18}" type="parTrans" cxnId="{4667088B-FFD5-407C-B90C-3DEF7BC8198F}">
      <dgm:prSet/>
      <dgm:spPr/>
      <dgm:t>
        <a:bodyPr/>
        <a:lstStyle/>
        <a:p>
          <a:endParaRPr lang="en-US"/>
        </a:p>
      </dgm:t>
    </dgm:pt>
    <dgm:pt modelId="{18EEB765-4716-4AC0-BFC6-CC8F0DDDDCDB}" type="sibTrans" cxnId="{4667088B-FFD5-407C-B90C-3DEF7BC8198F}">
      <dgm:prSet/>
      <dgm:spPr/>
      <dgm:t>
        <a:bodyPr/>
        <a:lstStyle/>
        <a:p>
          <a:endParaRPr lang="en-US"/>
        </a:p>
      </dgm:t>
    </dgm:pt>
    <dgm:pt modelId="{B419757B-68B4-460C-9897-362707FDB254}">
      <dgm:prSet phldrT="[Text]"/>
      <dgm:spPr>
        <a:solidFill>
          <a:srgbClr val="62AEE0"/>
        </a:solidFill>
      </dgm:spPr>
      <dgm:t>
        <a:bodyPr/>
        <a:lstStyle/>
        <a:p>
          <a:r>
            <a:rPr lang="en-US" dirty="0"/>
            <a:t>No: shelve in swing space</a:t>
          </a:r>
        </a:p>
      </dgm:t>
    </dgm:pt>
    <dgm:pt modelId="{E5E2FE8B-628C-4E6A-AE21-CC4414384942}" type="parTrans" cxnId="{439C116E-13DB-4428-B3E7-05C887AE86F7}">
      <dgm:prSet/>
      <dgm:spPr/>
      <dgm:t>
        <a:bodyPr/>
        <a:lstStyle/>
        <a:p>
          <a:endParaRPr lang="en-US"/>
        </a:p>
      </dgm:t>
    </dgm:pt>
    <dgm:pt modelId="{D814672D-E62F-479C-8EB8-6BB4F0A87E10}" type="sibTrans" cxnId="{439C116E-13DB-4428-B3E7-05C887AE86F7}">
      <dgm:prSet/>
      <dgm:spPr/>
      <dgm:t>
        <a:bodyPr/>
        <a:lstStyle/>
        <a:p>
          <a:endParaRPr lang="en-US"/>
        </a:p>
      </dgm:t>
    </dgm:pt>
    <dgm:pt modelId="{A94258C4-9A1E-4208-AE0E-55F95C46D67A}">
      <dgm:prSet phldrT="[Text]" custT="1"/>
      <dgm:spPr>
        <a:solidFill>
          <a:srgbClr val="2062A3"/>
        </a:solidFill>
      </dgm:spPr>
      <dgm:t>
        <a:bodyPr spcFirstLastPara="0" vert="horz" wrap="square" lIns="12065" tIns="12065" rIns="12065" bIns="12065" numCol="1" spcCol="1270" anchor="ctr" anchorCtr="0"/>
        <a:lstStyle/>
        <a:p>
          <a:pPr marL="0" lvl="0" indent="0" algn="ctr" defTabSz="844550">
            <a:lnSpc>
              <a:spcPct val="90000"/>
            </a:lnSpc>
            <a:spcBef>
              <a:spcPct val="0"/>
            </a:spcBef>
            <a:spcAft>
              <a:spcPct val="35000"/>
            </a:spcAft>
            <a:buNone/>
          </a:pPr>
          <a:r>
            <a:rPr lang="en-US" sz="1500" kern="1200">
              <a:latin typeface="Franklin Gothic Book"/>
              <a:ea typeface="+mn-ea"/>
              <a:cs typeface="+mn-cs"/>
            </a:rPr>
            <a:t>Apply label</a:t>
          </a:r>
          <a:endParaRPr lang="en-US" sz="1500" kern="1200" dirty="0">
            <a:latin typeface="Franklin Gothic Book"/>
            <a:ea typeface="+mn-ea"/>
            <a:cs typeface="+mn-cs"/>
          </a:endParaRPr>
        </a:p>
      </dgm:t>
    </dgm:pt>
    <dgm:pt modelId="{280DDD40-78DF-44E1-B6F8-FF37B92FF351}" type="parTrans" cxnId="{7EB9F463-DDFA-4595-BFE1-6ABCA8868DED}">
      <dgm:prSet/>
      <dgm:spPr/>
      <dgm:t>
        <a:bodyPr/>
        <a:lstStyle/>
        <a:p>
          <a:endParaRPr lang="en-US"/>
        </a:p>
      </dgm:t>
    </dgm:pt>
    <dgm:pt modelId="{1AEE8D60-1100-46CC-8D91-D2963D03E599}" type="sibTrans" cxnId="{7EB9F463-DDFA-4595-BFE1-6ABCA8868DED}">
      <dgm:prSet/>
      <dgm:spPr/>
      <dgm:t>
        <a:bodyPr/>
        <a:lstStyle/>
        <a:p>
          <a:endParaRPr lang="en-US"/>
        </a:p>
      </dgm:t>
    </dgm:pt>
    <dgm:pt modelId="{413EA6BD-F58E-499F-BA8C-E0A2F3C4D654}" type="pres">
      <dgm:prSet presAssocID="{72EB6224-4F15-43B8-8221-C124E4C2D1A6}" presName="diagram" presStyleCnt="0">
        <dgm:presLayoutVars>
          <dgm:chPref val="1"/>
          <dgm:dir/>
          <dgm:animOne val="branch"/>
          <dgm:animLvl val="lvl"/>
          <dgm:resizeHandles val="exact"/>
        </dgm:presLayoutVars>
      </dgm:prSet>
      <dgm:spPr/>
    </dgm:pt>
    <dgm:pt modelId="{F7DE949D-2469-476B-A515-C16EED01B7ED}" type="pres">
      <dgm:prSet presAssocID="{5190699F-A1B2-4D21-AEE3-743FCB692FE9}" presName="root1" presStyleCnt="0"/>
      <dgm:spPr/>
    </dgm:pt>
    <dgm:pt modelId="{8192FF49-0418-4098-95B7-A02BFA268A9C}" type="pres">
      <dgm:prSet presAssocID="{5190699F-A1B2-4D21-AEE3-743FCB692FE9}" presName="LevelOneTextNode" presStyleLbl="node0" presStyleIdx="0" presStyleCnt="1">
        <dgm:presLayoutVars>
          <dgm:chPref val="3"/>
        </dgm:presLayoutVars>
      </dgm:prSet>
      <dgm:spPr>
        <a:xfrm>
          <a:off x="2861" y="2085882"/>
          <a:ext cx="1254684" cy="627342"/>
        </a:xfrm>
        <a:prstGeom prst="roundRect">
          <a:avLst>
            <a:gd name="adj" fmla="val 10000"/>
          </a:avLst>
        </a:prstGeom>
      </dgm:spPr>
    </dgm:pt>
    <dgm:pt modelId="{56EB3F3A-28FE-4A1A-9DC4-AA4621BBED05}" type="pres">
      <dgm:prSet presAssocID="{5190699F-A1B2-4D21-AEE3-743FCB692FE9}" presName="level2hierChild" presStyleCnt="0"/>
      <dgm:spPr/>
    </dgm:pt>
    <dgm:pt modelId="{61892940-3AB9-4DCF-B833-09B3BC5A06A1}" type="pres">
      <dgm:prSet presAssocID="{3621A08C-ED0E-4FB2-95E6-F4A8FE4BFE7A}" presName="conn2-1" presStyleLbl="parChTrans1D2" presStyleIdx="0" presStyleCnt="1"/>
      <dgm:spPr/>
    </dgm:pt>
    <dgm:pt modelId="{71F235E3-9A6F-43F9-87F8-7B511FB221A5}" type="pres">
      <dgm:prSet presAssocID="{3621A08C-ED0E-4FB2-95E6-F4A8FE4BFE7A}" presName="connTx" presStyleLbl="parChTrans1D2" presStyleIdx="0" presStyleCnt="1"/>
      <dgm:spPr/>
    </dgm:pt>
    <dgm:pt modelId="{2EBD50DC-D1C5-4EAB-899F-6F226035C042}" type="pres">
      <dgm:prSet presAssocID="{3BD8539B-1550-4775-9982-00E80AE5B4B0}" presName="root2" presStyleCnt="0"/>
      <dgm:spPr/>
    </dgm:pt>
    <dgm:pt modelId="{E5E1795B-DF80-4DD6-A126-EDFBFD9808FF}" type="pres">
      <dgm:prSet presAssocID="{3BD8539B-1550-4775-9982-00E80AE5B4B0}" presName="LevelTwoTextNode" presStyleLbl="node2" presStyleIdx="0" presStyleCnt="1">
        <dgm:presLayoutVars>
          <dgm:chPref val="3"/>
        </dgm:presLayoutVars>
      </dgm:prSet>
      <dgm:spPr>
        <a:xfrm>
          <a:off x="1759420" y="2085882"/>
          <a:ext cx="1254684" cy="627342"/>
        </a:xfrm>
        <a:prstGeom prst="roundRect">
          <a:avLst>
            <a:gd name="adj" fmla="val 10000"/>
          </a:avLst>
        </a:prstGeom>
      </dgm:spPr>
    </dgm:pt>
    <dgm:pt modelId="{8A64409B-0AB9-4F75-9887-70D877FC1932}" type="pres">
      <dgm:prSet presAssocID="{3BD8539B-1550-4775-9982-00E80AE5B4B0}" presName="level3hierChild" presStyleCnt="0"/>
      <dgm:spPr/>
    </dgm:pt>
    <dgm:pt modelId="{AFD100EC-A904-4DA7-A4C7-C0AB2B39EBC9}" type="pres">
      <dgm:prSet presAssocID="{323BEA4F-4F3D-4CCA-B9BA-398A4C33D120}" presName="conn2-1" presStyleLbl="parChTrans1D3" presStyleIdx="0" presStyleCnt="3"/>
      <dgm:spPr/>
    </dgm:pt>
    <dgm:pt modelId="{96A12454-C776-4630-A067-CF1FBB897C64}" type="pres">
      <dgm:prSet presAssocID="{323BEA4F-4F3D-4CCA-B9BA-398A4C33D120}" presName="connTx" presStyleLbl="parChTrans1D3" presStyleIdx="0" presStyleCnt="3"/>
      <dgm:spPr/>
    </dgm:pt>
    <dgm:pt modelId="{3E286C6B-FD89-4428-8096-0F7488A177A8}" type="pres">
      <dgm:prSet presAssocID="{BA403955-711B-4B6B-9B05-AAEAE87AFAFD}" presName="root2" presStyleCnt="0"/>
      <dgm:spPr/>
    </dgm:pt>
    <dgm:pt modelId="{D4383CC5-4C74-43D4-8D4A-56E025B4B71D}" type="pres">
      <dgm:prSet presAssocID="{BA403955-711B-4B6B-9B05-AAEAE87AFAFD}" presName="LevelTwoTextNode" presStyleLbl="node3" presStyleIdx="0" presStyleCnt="3" custLinFactNeighborX="6761" custLinFactNeighborY="-6415">
        <dgm:presLayoutVars>
          <dgm:chPref val="3"/>
        </dgm:presLayoutVars>
      </dgm:prSet>
      <dgm:spPr>
        <a:xfrm>
          <a:off x="3601338" y="1325420"/>
          <a:ext cx="1253459" cy="626729"/>
        </a:xfrm>
        <a:prstGeom prst="roundRect">
          <a:avLst>
            <a:gd name="adj" fmla="val 10000"/>
          </a:avLst>
        </a:prstGeom>
      </dgm:spPr>
    </dgm:pt>
    <dgm:pt modelId="{F7B6789F-3500-424D-96D1-B0F7AFE8D84C}" type="pres">
      <dgm:prSet presAssocID="{BA403955-711B-4B6B-9B05-AAEAE87AFAFD}" presName="level3hierChild" presStyleCnt="0"/>
      <dgm:spPr/>
    </dgm:pt>
    <dgm:pt modelId="{AF9E09D3-BF31-4899-945D-3407F42AE70D}" type="pres">
      <dgm:prSet presAssocID="{AD3248E0-F59A-4EFB-A314-ABB097D41AA7}" presName="conn2-1" presStyleLbl="parChTrans1D3" presStyleIdx="1" presStyleCnt="3"/>
      <dgm:spPr/>
    </dgm:pt>
    <dgm:pt modelId="{854C6C43-5A71-4950-858D-D318F5500901}" type="pres">
      <dgm:prSet presAssocID="{AD3248E0-F59A-4EFB-A314-ABB097D41AA7}" presName="connTx" presStyleLbl="parChTrans1D3" presStyleIdx="1" presStyleCnt="3"/>
      <dgm:spPr/>
    </dgm:pt>
    <dgm:pt modelId="{A3F6C1C6-4D3B-4093-8555-6320B2814A5D}" type="pres">
      <dgm:prSet presAssocID="{7B033830-5A5C-4741-9E1D-7528D9098C65}" presName="root2" presStyleCnt="0"/>
      <dgm:spPr/>
    </dgm:pt>
    <dgm:pt modelId="{A599479F-E44D-4C54-ACB2-CE7D319C0A2D}" type="pres">
      <dgm:prSet presAssocID="{7B033830-5A5C-4741-9E1D-7528D9098C65}" presName="LevelTwoTextNode" presStyleLbl="node3" presStyleIdx="1" presStyleCnt="3" custLinFactNeighborX="6761" custLinFactNeighborY="-1274">
        <dgm:presLayoutVars>
          <dgm:chPref val="3"/>
        </dgm:presLayoutVars>
      </dgm:prSet>
      <dgm:spPr>
        <a:xfrm>
          <a:off x="3601338" y="2078380"/>
          <a:ext cx="1253459" cy="626729"/>
        </a:xfrm>
        <a:prstGeom prst="roundRect">
          <a:avLst>
            <a:gd name="adj" fmla="val 10000"/>
          </a:avLst>
        </a:prstGeom>
      </dgm:spPr>
    </dgm:pt>
    <dgm:pt modelId="{49836810-B8B4-4CF1-9D2B-EDA220651EF8}" type="pres">
      <dgm:prSet presAssocID="{7B033830-5A5C-4741-9E1D-7528D9098C65}" presName="level3hierChild" presStyleCnt="0"/>
      <dgm:spPr/>
    </dgm:pt>
    <dgm:pt modelId="{C0BF147A-DB6A-4479-95AA-E1FAAEDE6245}" type="pres">
      <dgm:prSet presAssocID="{280DDD40-78DF-44E1-B6F8-FF37B92FF351}" presName="conn2-1" presStyleLbl="parChTrans1D3" presStyleIdx="2" presStyleCnt="3"/>
      <dgm:spPr/>
    </dgm:pt>
    <dgm:pt modelId="{66473A63-D557-43B2-B6AD-E1441E165720}" type="pres">
      <dgm:prSet presAssocID="{280DDD40-78DF-44E1-B6F8-FF37B92FF351}" presName="connTx" presStyleLbl="parChTrans1D3" presStyleIdx="2" presStyleCnt="3"/>
      <dgm:spPr/>
    </dgm:pt>
    <dgm:pt modelId="{6EF1976F-CCB8-48D3-BA93-2E27B2E7E0EB}" type="pres">
      <dgm:prSet presAssocID="{A94258C4-9A1E-4208-AE0E-55F95C46D67A}" presName="root2" presStyleCnt="0"/>
      <dgm:spPr/>
    </dgm:pt>
    <dgm:pt modelId="{1CE8F071-E64B-400F-95AE-30B97041E21A}" type="pres">
      <dgm:prSet presAssocID="{A94258C4-9A1E-4208-AE0E-55F95C46D67A}" presName="LevelTwoTextNode" presStyleLbl="node3" presStyleIdx="2" presStyleCnt="3" custLinFactNeighborX="6761" custLinFactNeighborY="4878">
        <dgm:presLayoutVars>
          <dgm:chPref val="3"/>
        </dgm:presLayoutVars>
      </dgm:prSet>
      <dgm:spPr>
        <a:xfrm>
          <a:off x="3601338" y="2837675"/>
          <a:ext cx="1253459" cy="626729"/>
        </a:xfrm>
        <a:prstGeom prst="roundRect">
          <a:avLst>
            <a:gd name="adj" fmla="val 10000"/>
          </a:avLst>
        </a:prstGeom>
      </dgm:spPr>
    </dgm:pt>
    <dgm:pt modelId="{0E99AB6E-7F44-498A-B83C-E3A936524983}" type="pres">
      <dgm:prSet presAssocID="{A94258C4-9A1E-4208-AE0E-55F95C46D67A}" presName="level3hierChild" presStyleCnt="0"/>
      <dgm:spPr/>
    </dgm:pt>
    <dgm:pt modelId="{AB68F4D7-8886-4C54-8826-E78F493D7C2F}" type="pres">
      <dgm:prSet presAssocID="{B54906D7-6347-4D53-A41F-6A2561CBAF5B}" presName="conn2-1" presStyleLbl="parChTrans1D4" presStyleIdx="0" presStyleCnt="3"/>
      <dgm:spPr/>
    </dgm:pt>
    <dgm:pt modelId="{660E41CC-54B2-4F19-B175-DA5AE39C18AD}" type="pres">
      <dgm:prSet presAssocID="{B54906D7-6347-4D53-A41F-6A2561CBAF5B}" presName="connTx" presStyleLbl="parChTrans1D4" presStyleIdx="0" presStyleCnt="3"/>
      <dgm:spPr/>
    </dgm:pt>
    <dgm:pt modelId="{3BE178D3-DBA8-46E5-B43D-BA6DE9FD35A2}" type="pres">
      <dgm:prSet presAssocID="{B7B6E802-A510-4B58-A553-D03D198438C2}" presName="root2" presStyleCnt="0"/>
      <dgm:spPr/>
    </dgm:pt>
    <dgm:pt modelId="{90562F30-28DF-4C5F-B9B9-9C9659312BD2}" type="pres">
      <dgm:prSet presAssocID="{B7B6E802-A510-4B58-A553-D03D198438C2}" presName="LevelTwoTextNode" presStyleLbl="node4" presStyleIdx="0" presStyleCnt="3">
        <dgm:presLayoutVars>
          <dgm:chPref val="3"/>
        </dgm:presLayoutVars>
      </dgm:prSet>
      <dgm:spPr/>
    </dgm:pt>
    <dgm:pt modelId="{4189D194-8C5F-40AD-92AC-460764E17D9C}" type="pres">
      <dgm:prSet presAssocID="{B7B6E802-A510-4B58-A553-D03D198438C2}" presName="level3hierChild" presStyleCnt="0"/>
      <dgm:spPr/>
    </dgm:pt>
    <dgm:pt modelId="{F237AF29-A47A-40AE-83BE-2F250E9A13F8}" type="pres">
      <dgm:prSet presAssocID="{1367485D-2673-4F3D-8BED-EF9984681F18}" presName="conn2-1" presStyleLbl="parChTrans1D4" presStyleIdx="1" presStyleCnt="3"/>
      <dgm:spPr/>
    </dgm:pt>
    <dgm:pt modelId="{E767FACB-7C7A-4F43-902D-B674DC2E4AE5}" type="pres">
      <dgm:prSet presAssocID="{1367485D-2673-4F3D-8BED-EF9984681F18}" presName="connTx" presStyleLbl="parChTrans1D4" presStyleIdx="1" presStyleCnt="3"/>
      <dgm:spPr/>
    </dgm:pt>
    <dgm:pt modelId="{B37CE3AC-5B41-413B-9351-722DD08B6873}" type="pres">
      <dgm:prSet presAssocID="{02FB9667-F214-4F84-9B68-596963756085}" presName="root2" presStyleCnt="0"/>
      <dgm:spPr/>
    </dgm:pt>
    <dgm:pt modelId="{0DDDE090-254D-4B75-A823-6D0AEF2F5748}" type="pres">
      <dgm:prSet presAssocID="{02FB9667-F214-4F84-9B68-596963756085}" presName="LevelTwoTextNode" presStyleLbl="node4" presStyleIdx="1" presStyleCnt="3">
        <dgm:presLayoutVars>
          <dgm:chPref val="3"/>
        </dgm:presLayoutVars>
      </dgm:prSet>
      <dgm:spPr/>
    </dgm:pt>
    <dgm:pt modelId="{461871EF-3DDF-4349-BB83-D11DFC34EA6A}" type="pres">
      <dgm:prSet presAssocID="{02FB9667-F214-4F84-9B68-596963756085}" presName="level3hierChild" presStyleCnt="0"/>
      <dgm:spPr/>
    </dgm:pt>
    <dgm:pt modelId="{E8C2CA2C-E95A-4576-AAA2-3C26CBD8DAC0}" type="pres">
      <dgm:prSet presAssocID="{E5E2FE8B-628C-4E6A-AE21-CC4414384942}" presName="conn2-1" presStyleLbl="parChTrans1D4" presStyleIdx="2" presStyleCnt="3"/>
      <dgm:spPr/>
    </dgm:pt>
    <dgm:pt modelId="{AC5B7FD0-EC9A-4449-B003-CB2F27995243}" type="pres">
      <dgm:prSet presAssocID="{E5E2FE8B-628C-4E6A-AE21-CC4414384942}" presName="connTx" presStyleLbl="parChTrans1D4" presStyleIdx="2" presStyleCnt="3"/>
      <dgm:spPr/>
    </dgm:pt>
    <dgm:pt modelId="{13C694C3-0C2A-4C4B-A7DB-77BA9B68B761}" type="pres">
      <dgm:prSet presAssocID="{B419757B-68B4-460C-9897-362707FDB254}" presName="root2" presStyleCnt="0"/>
      <dgm:spPr/>
    </dgm:pt>
    <dgm:pt modelId="{40BF49FA-4BAB-48E5-8ED3-DC81EFB1B7CF}" type="pres">
      <dgm:prSet presAssocID="{B419757B-68B4-460C-9897-362707FDB254}" presName="LevelTwoTextNode" presStyleLbl="node4" presStyleIdx="2" presStyleCnt="3">
        <dgm:presLayoutVars>
          <dgm:chPref val="3"/>
        </dgm:presLayoutVars>
      </dgm:prSet>
      <dgm:spPr/>
    </dgm:pt>
    <dgm:pt modelId="{733D9ACF-BCAF-4ED6-97F1-6D153CF4FE64}" type="pres">
      <dgm:prSet presAssocID="{B419757B-68B4-460C-9897-362707FDB254}" presName="level3hierChild" presStyleCnt="0"/>
      <dgm:spPr/>
    </dgm:pt>
  </dgm:ptLst>
  <dgm:cxnLst>
    <dgm:cxn modelId="{9803F10F-0ED5-409F-8B77-D08ACC2E0E6B}" type="presOf" srcId="{323BEA4F-4F3D-4CCA-B9BA-398A4C33D120}" destId="{96A12454-C776-4630-A067-CF1FBB897C64}" srcOrd="1" destOrd="0" presId="urn:microsoft.com/office/officeart/2005/8/layout/hierarchy2"/>
    <dgm:cxn modelId="{DDEEBA11-BAD1-4D28-997B-07561BD41CB2}" type="presOf" srcId="{B7B6E802-A510-4B58-A553-D03D198438C2}" destId="{90562F30-28DF-4C5F-B9B9-9C9659312BD2}" srcOrd="0" destOrd="0" presId="urn:microsoft.com/office/officeart/2005/8/layout/hierarchy2"/>
    <dgm:cxn modelId="{B26F6329-4B7F-4094-9D10-8BD1F7F31652}" type="presOf" srcId="{72EB6224-4F15-43B8-8221-C124E4C2D1A6}" destId="{413EA6BD-F58E-499F-BA8C-E0A2F3C4D654}" srcOrd="0" destOrd="0" presId="urn:microsoft.com/office/officeart/2005/8/layout/hierarchy2"/>
    <dgm:cxn modelId="{56B18B29-0872-4F5A-8F9D-32104F1EBFEE}" type="presOf" srcId="{BA403955-711B-4B6B-9B05-AAEAE87AFAFD}" destId="{D4383CC5-4C74-43D4-8D4A-56E025B4B71D}" srcOrd="0" destOrd="0" presId="urn:microsoft.com/office/officeart/2005/8/layout/hierarchy2"/>
    <dgm:cxn modelId="{45B88C2C-1501-48AB-B859-2F7907E88005}" type="presOf" srcId="{280DDD40-78DF-44E1-B6F8-FF37B92FF351}" destId="{C0BF147A-DB6A-4479-95AA-E1FAAEDE6245}" srcOrd="0" destOrd="0" presId="urn:microsoft.com/office/officeart/2005/8/layout/hierarchy2"/>
    <dgm:cxn modelId="{B534C434-FEA5-4995-B10A-8ABF69A825C6}" type="presOf" srcId="{02FB9667-F214-4F84-9B68-596963756085}" destId="{0DDDE090-254D-4B75-A823-6D0AEF2F5748}" srcOrd="0" destOrd="0" presId="urn:microsoft.com/office/officeart/2005/8/layout/hierarchy2"/>
    <dgm:cxn modelId="{D5134539-CC75-4521-A0F9-22BB3FE6B6E7}" type="presOf" srcId="{E5E2FE8B-628C-4E6A-AE21-CC4414384942}" destId="{E8C2CA2C-E95A-4576-AAA2-3C26CBD8DAC0}" srcOrd="0" destOrd="0" presId="urn:microsoft.com/office/officeart/2005/8/layout/hierarchy2"/>
    <dgm:cxn modelId="{69BECE49-79D1-471F-B322-8D7752401BC7}" type="presOf" srcId="{5190699F-A1B2-4D21-AEE3-743FCB692FE9}" destId="{8192FF49-0418-4098-95B7-A02BFA268A9C}" srcOrd="0" destOrd="0" presId="urn:microsoft.com/office/officeart/2005/8/layout/hierarchy2"/>
    <dgm:cxn modelId="{FB28524D-4C55-4585-AEA8-8D3DACBED2C3}" srcId="{3BD8539B-1550-4775-9982-00E80AE5B4B0}" destId="{7B033830-5A5C-4741-9E1D-7528D9098C65}" srcOrd="1" destOrd="0" parTransId="{AD3248E0-F59A-4EFB-A314-ABB097D41AA7}" sibTransId="{736D14E9-7420-471A-A454-095789B54F57}"/>
    <dgm:cxn modelId="{CAE5B957-8EAE-4350-B11B-6D733538AC46}" type="presOf" srcId="{1367485D-2673-4F3D-8BED-EF9984681F18}" destId="{E767FACB-7C7A-4F43-902D-B674DC2E4AE5}" srcOrd="1" destOrd="0" presId="urn:microsoft.com/office/officeart/2005/8/layout/hierarchy2"/>
    <dgm:cxn modelId="{BDD7215B-AC99-4651-956C-1718E9D101C8}" type="presOf" srcId="{323BEA4F-4F3D-4CCA-B9BA-398A4C33D120}" destId="{AFD100EC-A904-4DA7-A4C7-C0AB2B39EBC9}" srcOrd="0" destOrd="0" presId="urn:microsoft.com/office/officeart/2005/8/layout/hierarchy2"/>
    <dgm:cxn modelId="{7EB9F463-DDFA-4595-BFE1-6ABCA8868DED}" srcId="{3BD8539B-1550-4775-9982-00E80AE5B4B0}" destId="{A94258C4-9A1E-4208-AE0E-55F95C46D67A}" srcOrd="2" destOrd="0" parTransId="{280DDD40-78DF-44E1-B6F8-FF37B92FF351}" sibTransId="{1AEE8D60-1100-46CC-8D91-D2963D03E599}"/>
    <dgm:cxn modelId="{439C116E-13DB-4428-B3E7-05C887AE86F7}" srcId="{B7B6E802-A510-4B58-A553-D03D198438C2}" destId="{B419757B-68B4-460C-9897-362707FDB254}" srcOrd="1" destOrd="0" parTransId="{E5E2FE8B-628C-4E6A-AE21-CC4414384942}" sibTransId="{D814672D-E62F-479C-8EB8-6BB4F0A87E10}"/>
    <dgm:cxn modelId="{B2AE776E-081A-477B-8D9B-B9D8D6D578DE}" srcId="{A94258C4-9A1E-4208-AE0E-55F95C46D67A}" destId="{B7B6E802-A510-4B58-A553-D03D198438C2}" srcOrd="0" destOrd="0" parTransId="{B54906D7-6347-4D53-A41F-6A2561CBAF5B}" sibTransId="{FBA918D5-696D-43F7-973E-73CBBDFAF8DE}"/>
    <dgm:cxn modelId="{5500287F-9E82-4E49-BF8F-FD3856FE6B61}" srcId="{5190699F-A1B2-4D21-AEE3-743FCB692FE9}" destId="{3BD8539B-1550-4775-9982-00E80AE5B4B0}" srcOrd="0" destOrd="0" parTransId="{3621A08C-ED0E-4FB2-95E6-F4A8FE4BFE7A}" sibTransId="{5D9A7FF5-C710-4511-BE28-67C46F67F74E}"/>
    <dgm:cxn modelId="{4667088B-FFD5-407C-B90C-3DEF7BC8198F}" srcId="{B7B6E802-A510-4B58-A553-D03D198438C2}" destId="{02FB9667-F214-4F84-9B68-596963756085}" srcOrd="0" destOrd="0" parTransId="{1367485D-2673-4F3D-8BED-EF9984681F18}" sibTransId="{18EEB765-4716-4AC0-BFC6-CC8F0DDDDCDB}"/>
    <dgm:cxn modelId="{31F5F995-A96F-4263-89D7-113E6EE8E76C}" type="presOf" srcId="{B419757B-68B4-460C-9897-362707FDB254}" destId="{40BF49FA-4BAB-48E5-8ED3-DC81EFB1B7CF}" srcOrd="0" destOrd="0" presId="urn:microsoft.com/office/officeart/2005/8/layout/hierarchy2"/>
    <dgm:cxn modelId="{CFF69F9B-9877-4978-A085-20ED930AF370}" srcId="{72EB6224-4F15-43B8-8221-C124E4C2D1A6}" destId="{5190699F-A1B2-4D21-AEE3-743FCB692FE9}" srcOrd="0" destOrd="0" parTransId="{E69254E8-E3F5-4ADD-9962-F9B65DDF9B79}" sibTransId="{BC82FCFE-5C5D-4E62-BDC0-0139C7ACB7EF}"/>
    <dgm:cxn modelId="{7ADA439D-1A30-47BB-BD34-25452E503704}" type="presOf" srcId="{AD3248E0-F59A-4EFB-A314-ABB097D41AA7}" destId="{AF9E09D3-BF31-4899-945D-3407F42AE70D}" srcOrd="0" destOrd="0" presId="urn:microsoft.com/office/officeart/2005/8/layout/hierarchy2"/>
    <dgm:cxn modelId="{92785BA3-DC20-4D92-A075-3E5267C463DD}" type="presOf" srcId="{B54906D7-6347-4D53-A41F-6A2561CBAF5B}" destId="{660E41CC-54B2-4F19-B175-DA5AE39C18AD}" srcOrd="1" destOrd="0" presId="urn:microsoft.com/office/officeart/2005/8/layout/hierarchy2"/>
    <dgm:cxn modelId="{58CBDAA9-19BF-4E10-AA35-42FBD027B40B}" type="presOf" srcId="{280DDD40-78DF-44E1-B6F8-FF37B92FF351}" destId="{66473A63-D557-43B2-B6AD-E1441E165720}" srcOrd="1" destOrd="0" presId="urn:microsoft.com/office/officeart/2005/8/layout/hierarchy2"/>
    <dgm:cxn modelId="{F70309AB-089E-4B78-AF50-2B12467EA101}" type="presOf" srcId="{E5E2FE8B-628C-4E6A-AE21-CC4414384942}" destId="{AC5B7FD0-EC9A-4449-B003-CB2F27995243}" srcOrd="1" destOrd="0" presId="urn:microsoft.com/office/officeart/2005/8/layout/hierarchy2"/>
    <dgm:cxn modelId="{E3DB32B0-A26F-427B-A243-9E8F1FFFCC22}" type="presOf" srcId="{3621A08C-ED0E-4FB2-95E6-F4A8FE4BFE7A}" destId="{61892940-3AB9-4DCF-B833-09B3BC5A06A1}" srcOrd="0" destOrd="0" presId="urn:microsoft.com/office/officeart/2005/8/layout/hierarchy2"/>
    <dgm:cxn modelId="{B4A656B0-01A3-4419-A952-B3541578A054}" type="presOf" srcId="{7B033830-5A5C-4741-9E1D-7528D9098C65}" destId="{A599479F-E44D-4C54-ACB2-CE7D319C0A2D}" srcOrd="0" destOrd="0" presId="urn:microsoft.com/office/officeart/2005/8/layout/hierarchy2"/>
    <dgm:cxn modelId="{4E987AB5-EF39-4ECA-9C5C-67F95654D303}" srcId="{3BD8539B-1550-4775-9982-00E80AE5B4B0}" destId="{BA403955-711B-4B6B-9B05-AAEAE87AFAFD}" srcOrd="0" destOrd="0" parTransId="{323BEA4F-4F3D-4CCA-B9BA-398A4C33D120}" sibTransId="{FADAF5FD-3577-423A-93CC-EFA387A153B7}"/>
    <dgm:cxn modelId="{BE1A90B5-E240-4030-B19A-B2CC0BB7E981}" type="presOf" srcId="{B54906D7-6347-4D53-A41F-6A2561CBAF5B}" destId="{AB68F4D7-8886-4C54-8826-E78F493D7C2F}" srcOrd="0" destOrd="0" presId="urn:microsoft.com/office/officeart/2005/8/layout/hierarchy2"/>
    <dgm:cxn modelId="{8600ACE7-EFA1-4091-A4EF-F03B10DBAE17}" type="presOf" srcId="{AD3248E0-F59A-4EFB-A314-ABB097D41AA7}" destId="{854C6C43-5A71-4950-858D-D318F5500901}" srcOrd="1" destOrd="0" presId="urn:microsoft.com/office/officeart/2005/8/layout/hierarchy2"/>
    <dgm:cxn modelId="{6968AEE9-6762-445F-A3BB-119A39544376}" type="presOf" srcId="{3621A08C-ED0E-4FB2-95E6-F4A8FE4BFE7A}" destId="{71F235E3-9A6F-43F9-87F8-7B511FB221A5}" srcOrd="1" destOrd="0" presId="urn:microsoft.com/office/officeart/2005/8/layout/hierarchy2"/>
    <dgm:cxn modelId="{23079AEC-E31B-4432-A403-4C1F6D426E08}" type="presOf" srcId="{3BD8539B-1550-4775-9982-00E80AE5B4B0}" destId="{E5E1795B-DF80-4DD6-A126-EDFBFD9808FF}" srcOrd="0" destOrd="0" presId="urn:microsoft.com/office/officeart/2005/8/layout/hierarchy2"/>
    <dgm:cxn modelId="{35DC73F5-BABE-41AD-993A-464C06A3563C}" type="presOf" srcId="{A94258C4-9A1E-4208-AE0E-55F95C46D67A}" destId="{1CE8F071-E64B-400F-95AE-30B97041E21A}" srcOrd="0" destOrd="0" presId="urn:microsoft.com/office/officeart/2005/8/layout/hierarchy2"/>
    <dgm:cxn modelId="{6363EBFF-9F4D-41B0-8F3A-2D6BE50E4A59}" type="presOf" srcId="{1367485D-2673-4F3D-8BED-EF9984681F18}" destId="{F237AF29-A47A-40AE-83BE-2F250E9A13F8}" srcOrd="0" destOrd="0" presId="urn:microsoft.com/office/officeart/2005/8/layout/hierarchy2"/>
    <dgm:cxn modelId="{6B6BD7E9-EE4A-436A-964A-759F0074A1E1}" type="presParOf" srcId="{413EA6BD-F58E-499F-BA8C-E0A2F3C4D654}" destId="{F7DE949D-2469-476B-A515-C16EED01B7ED}" srcOrd="0" destOrd="0" presId="urn:microsoft.com/office/officeart/2005/8/layout/hierarchy2"/>
    <dgm:cxn modelId="{5D17DC23-803B-4EA6-8BBC-09CA2C492E03}" type="presParOf" srcId="{F7DE949D-2469-476B-A515-C16EED01B7ED}" destId="{8192FF49-0418-4098-95B7-A02BFA268A9C}" srcOrd="0" destOrd="0" presId="urn:microsoft.com/office/officeart/2005/8/layout/hierarchy2"/>
    <dgm:cxn modelId="{34591AFD-CB81-4D8D-A4A6-A6DDA0961711}" type="presParOf" srcId="{F7DE949D-2469-476B-A515-C16EED01B7ED}" destId="{56EB3F3A-28FE-4A1A-9DC4-AA4621BBED05}" srcOrd="1" destOrd="0" presId="urn:microsoft.com/office/officeart/2005/8/layout/hierarchy2"/>
    <dgm:cxn modelId="{A333B0FB-DDBD-4706-A462-1D3832033F93}" type="presParOf" srcId="{56EB3F3A-28FE-4A1A-9DC4-AA4621BBED05}" destId="{61892940-3AB9-4DCF-B833-09B3BC5A06A1}" srcOrd="0" destOrd="0" presId="urn:microsoft.com/office/officeart/2005/8/layout/hierarchy2"/>
    <dgm:cxn modelId="{7690357F-870D-4D87-9DF8-9E81A3608D5B}" type="presParOf" srcId="{61892940-3AB9-4DCF-B833-09B3BC5A06A1}" destId="{71F235E3-9A6F-43F9-87F8-7B511FB221A5}" srcOrd="0" destOrd="0" presId="urn:microsoft.com/office/officeart/2005/8/layout/hierarchy2"/>
    <dgm:cxn modelId="{FEC8DF4E-3B4B-4D07-981E-C2E1001776BB}" type="presParOf" srcId="{56EB3F3A-28FE-4A1A-9DC4-AA4621BBED05}" destId="{2EBD50DC-D1C5-4EAB-899F-6F226035C042}" srcOrd="1" destOrd="0" presId="urn:microsoft.com/office/officeart/2005/8/layout/hierarchy2"/>
    <dgm:cxn modelId="{AE152022-9EAC-4024-B517-F6E443A9C02E}" type="presParOf" srcId="{2EBD50DC-D1C5-4EAB-899F-6F226035C042}" destId="{E5E1795B-DF80-4DD6-A126-EDFBFD9808FF}" srcOrd="0" destOrd="0" presId="urn:microsoft.com/office/officeart/2005/8/layout/hierarchy2"/>
    <dgm:cxn modelId="{95F83AB3-7830-4181-93E5-F11F48EAB8DF}" type="presParOf" srcId="{2EBD50DC-D1C5-4EAB-899F-6F226035C042}" destId="{8A64409B-0AB9-4F75-9887-70D877FC1932}" srcOrd="1" destOrd="0" presId="urn:microsoft.com/office/officeart/2005/8/layout/hierarchy2"/>
    <dgm:cxn modelId="{F1102840-4EA4-4514-9005-B07275742D16}" type="presParOf" srcId="{8A64409B-0AB9-4F75-9887-70D877FC1932}" destId="{AFD100EC-A904-4DA7-A4C7-C0AB2B39EBC9}" srcOrd="0" destOrd="0" presId="urn:microsoft.com/office/officeart/2005/8/layout/hierarchy2"/>
    <dgm:cxn modelId="{F8167FB5-EA94-47A7-B3A5-7A3E87F0D760}" type="presParOf" srcId="{AFD100EC-A904-4DA7-A4C7-C0AB2B39EBC9}" destId="{96A12454-C776-4630-A067-CF1FBB897C64}" srcOrd="0" destOrd="0" presId="urn:microsoft.com/office/officeart/2005/8/layout/hierarchy2"/>
    <dgm:cxn modelId="{06D1F6EE-9EA0-49B2-8030-B7F2893DDC9D}" type="presParOf" srcId="{8A64409B-0AB9-4F75-9887-70D877FC1932}" destId="{3E286C6B-FD89-4428-8096-0F7488A177A8}" srcOrd="1" destOrd="0" presId="urn:microsoft.com/office/officeart/2005/8/layout/hierarchy2"/>
    <dgm:cxn modelId="{A4DFE6AF-756E-4809-AF46-97A18A5E7EE9}" type="presParOf" srcId="{3E286C6B-FD89-4428-8096-0F7488A177A8}" destId="{D4383CC5-4C74-43D4-8D4A-56E025B4B71D}" srcOrd="0" destOrd="0" presId="urn:microsoft.com/office/officeart/2005/8/layout/hierarchy2"/>
    <dgm:cxn modelId="{CB31EB01-9046-46AB-889D-E119D93AFB7A}" type="presParOf" srcId="{3E286C6B-FD89-4428-8096-0F7488A177A8}" destId="{F7B6789F-3500-424D-96D1-B0F7AFE8D84C}" srcOrd="1" destOrd="0" presId="urn:microsoft.com/office/officeart/2005/8/layout/hierarchy2"/>
    <dgm:cxn modelId="{073286B5-A6CF-41D1-8648-1DB04673F200}" type="presParOf" srcId="{8A64409B-0AB9-4F75-9887-70D877FC1932}" destId="{AF9E09D3-BF31-4899-945D-3407F42AE70D}" srcOrd="2" destOrd="0" presId="urn:microsoft.com/office/officeart/2005/8/layout/hierarchy2"/>
    <dgm:cxn modelId="{586A3970-9F1D-49F1-B562-C1BF983B470B}" type="presParOf" srcId="{AF9E09D3-BF31-4899-945D-3407F42AE70D}" destId="{854C6C43-5A71-4950-858D-D318F5500901}" srcOrd="0" destOrd="0" presId="urn:microsoft.com/office/officeart/2005/8/layout/hierarchy2"/>
    <dgm:cxn modelId="{79C3392D-203F-4AAB-BA93-A1FDE25B8268}" type="presParOf" srcId="{8A64409B-0AB9-4F75-9887-70D877FC1932}" destId="{A3F6C1C6-4D3B-4093-8555-6320B2814A5D}" srcOrd="3" destOrd="0" presId="urn:microsoft.com/office/officeart/2005/8/layout/hierarchy2"/>
    <dgm:cxn modelId="{64DD0567-5F72-4B40-A858-EF0F7C6821E6}" type="presParOf" srcId="{A3F6C1C6-4D3B-4093-8555-6320B2814A5D}" destId="{A599479F-E44D-4C54-ACB2-CE7D319C0A2D}" srcOrd="0" destOrd="0" presId="urn:microsoft.com/office/officeart/2005/8/layout/hierarchy2"/>
    <dgm:cxn modelId="{4D3BC55B-545A-480B-9909-E3B2B0D599FD}" type="presParOf" srcId="{A3F6C1C6-4D3B-4093-8555-6320B2814A5D}" destId="{49836810-B8B4-4CF1-9D2B-EDA220651EF8}" srcOrd="1" destOrd="0" presId="urn:microsoft.com/office/officeart/2005/8/layout/hierarchy2"/>
    <dgm:cxn modelId="{896CAEA9-B7FB-40D9-839C-9B16A6A28D41}" type="presParOf" srcId="{8A64409B-0AB9-4F75-9887-70D877FC1932}" destId="{C0BF147A-DB6A-4479-95AA-E1FAAEDE6245}" srcOrd="4" destOrd="0" presId="urn:microsoft.com/office/officeart/2005/8/layout/hierarchy2"/>
    <dgm:cxn modelId="{14353F24-4E2C-4119-839E-E50A05766656}" type="presParOf" srcId="{C0BF147A-DB6A-4479-95AA-E1FAAEDE6245}" destId="{66473A63-D557-43B2-B6AD-E1441E165720}" srcOrd="0" destOrd="0" presId="urn:microsoft.com/office/officeart/2005/8/layout/hierarchy2"/>
    <dgm:cxn modelId="{E34F1C90-2B88-42D2-9A08-F4057DE873BE}" type="presParOf" srcId="{8A64409B-0AB9-4F75-9887-70D877FC1932}" destId="{6EF1976F-CCB8-48D3-BA93-2E27B2E7E0EB}" srcOrd="5" destOrd="0" presId="urn:microsoft.com/office/officeart/2005/8/layout/hierarchy2"/>
    <dgm:cxn modelId="{2D5EFA8A-3E10-4401-831F-D66A028B9727}" type="presParOf" srcId="{6EF1976F-CCB8-48D3-BA93-2E27B2E7E0EB}" destId="{1CE8F071-E64B-400F-95AE-30B97041E21A}" srcOrd="0" destOrd="0" presId="urn:microsoft.com/office/officeart/2005/8/layout/hierarchy2"/>
    <dgm:cxn modelId="{1626C3B0-146B-4F03-9021-D94AB62CE865}" type="presParOf" srcId="{6EF1976F-CCB8-48D3-BA93-2E27B2E7E0EB}" destId="{0E99AB6E-7F44-498A-B83C-E3A936524983}" srcOrd="1" destOrd="0" presId="urn:microsoft.com/office/officeart/2005/8/layout/hierarchy2"/>
    <dgm:cxn modelId="{70C0EDD7-A3D2-40E9-9FDA-8E4F298D1CFB}" type="presParOf" srcId="{0E99AB6E-7F44-498A-B83C-E3A936524983}" destId="{AB68F4D7-8886-4C54-8826-E78F493D7C2F}" srcOrd="0" destOrd="0" presId="urn:microsoft.com/office/officeart/2005/8/layout/hierarchy2"/>
    <dgm:cxn modelId="{639038E9-A5A0-4770-A4F6-8EFEA0BECE6F}" type="presParOf" srcId="{AB68F4D7-8886-4C54-8826-E78F493D7C2F}" destId="{660E41CC-54B2-4F19-B175-DA5AE39C18AD}" srcOrd="0" destOrd="0" presId="urn:microsoft.com/office/officeart/2005/8/layout/hierarchy2"/>
    <dgm:cxn modelId="{96728E23-BC7D-4083-A5A3-0D6A85E0645A}" type="presParOf" srcId="{0E99AB6E-7F44-498A-B83C-E3A936524983}" destId="{3BE178D3-DBA8-46E5-B43D-BA6DE9FD35A2}" srcOrd="1" destOrd="0" presId="urn:microsoft.com/office/officeart/2005/8/layout/hierarchy2"/>
    <dgm:cxn modelId="{BA5040BD-B660-43C5-853E-F2FC910FF9F7}" type="presParOf" srcId="{3BE178D3-DBA8-46E5-B43D-BA6DE9FD35A2}" destId="{90562F30-28DF-4C5F-B9B9-9C9659312BD2}" srcOrd="0" destOrd="0" presId="urn:microsoft.com/office/officeart/2005/8/layout/hierarchy2"/>
    <dgm:cxn modelId="{9D2332A5-4B31-4D02-8020-E70CC9D30020}" type="presParOf" srcId="{3BE178D3-DBA8-46E5-B43D-BA6DE9FD35A2}" destId="{4189D194-8C5F-40AD-92AC-460764E17D9C}" srcOrd="1" destOrd="0" presId="urn:microsoft.com/office/officeart/2005/8/layout/hierarchy2"/>
    <dgm:cxn modelId="{FB67782C-A3EC-4375-BC3C-5FDB985B8461}" type="presParOf" srcId="{4189D194-8C5F-40AD-92AC-460764E17D9C}" destId="{F237AF29-A47A-40AE-83BE-2F250E9A13F8}" srcOrd="0" destOrd="0" presId="urn:microsoft.com/office/officeart/2005/8/layout/hierarchy2"/>
    <dgm:cxn modelId="{F125F955-E69A-4E2C-B15D-934FF035D4EB}" type="presParOf" srcId="{F237AF29-A47A-40AE-83BE-2F250E9A13F8}" destId="{E767FACB-7C7A-4F43-902D-B674DC2E4AE5}" srcOrd="0" destOrd="0" presId="urn:microsoft.com/office/officeart/2005/8/layout/hierarchy2"/>
    <dgm:cxn modelId="{DA5E26A8-6BBC-4E9B-95CC-AA614DC69AEA}" type="presParOf" srcId="{4189D194-8C5F-40AD-92AC-460764E17D9C}" destId="{B37CE3AC-5B41-413B-9351-722DD08B6873}" srcOrd="1" destOrd="0" presId="urn:microsoft.com/office/officeart/2005/8/layout/hierarchy2"/>
    <dgm:cxn modelId="{1A509168-82FE-48FD-A9C5-FD03977A17F7}" type="presParOf" srcId="{B37CE3AC-5B41-413B-9351-722DD08B6873}" destId="{0DDDE090-254D-4B75-A823-6D0AEF2F5748}" srcOrd="0" destOrd="0" presId="urn:microsoft.com/office/officeart/2005/8/layout/hierarchy2"/>
    <dgm:cxn modelId="{E114E565-15F8-4723-8105-76C76E462406}" type="presParOf" srcId="{B37CE3AC-5B41-413B-9351-722DD08B6873}" destId="{461871EF-3DDF-4349-BB83-D11DFC34EA6A}" srcOrd="1" destOrd="0" presId="urn:microsoft.com/office/officeart/2005/8/layout/hierarchy2"/>
    <dgm:cxn modelId="{11044B22-B5D1-4B79-90F6-B3CE8E7D4142}" type="presParOf" srcId="{4189D194-8C5F-40AD-92AC-460764E17D9C}" destId="{E8C2CA2C-E95A-4576-AAA2-3C26CBD8DAC0}" srcOrd="2" destOrd="0" presId="urn:microsoft.com/office/officeart/2005/8/layout/hierarchy2"/>
    <dgm:cxn modelId="{FE20A6AE-AA1F-4BE3-B360-2B53CF0FBFB4}" type="presParOf" srcId="{E8C2CA2C-E95A-4576-AAA2-3C26CBD8DAC0}" destId="{AC5B7FD0-EC9A-4449-B003-CB2F27995243}" srcOrd="0" destOrd="0" presId="urn:microsoft.com/office/officeart/2005/8/layout/hierarchy2"/>
    <dgm:cxn modelId="{98715072-410B-447A-9BF5-637E4A6FF0D2}" type="presParOf" srcId="{4189D194-8C5F-40AD-92AC-460764E17D9C}" destId="{13C694C3-0C2A-4C4B-A7DB-77BA9B68B761}" srcOrd="3" destOrd="0" presId="urn:microsoft.com/office/officeart/2005/8/layout/hierarchy2"/>
    <dgm:cxn modelId="{AF22C5E0-592E-4657-A7AA-CAE12CBA6A12}" type="presParOf" srcId="{13C694C3-0C2A-4C4B-A7DB-77BA9B68B761}" destId="{40BF49FA-4BAB-48E5-8ED3-DC81EFB1B7CF}" srcOrd="0" destOrd="0" presId="urn:microsoft.com/office/officeart/2005/8/layout/hierarchy2"/>
    <dgm:cxn modelId="{A0C84102-891F-4574-BCDF-367B8BB81434}" type="presParOf" srcId="{13C694C3-0C2A-4C4B-A7DB-77BA9B68B761}" destId="{733D9ACF-BCAF-4ED6-97F1-6D153CF4FE64}"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2FF49-0418-4098-95B7-A02BFA268A9C}">
      <dsp:nvSpPr>
        <dsp:cNvPr id="0" name=""/>
        <dsp:cNvSpPr/>
      </dsp:nvSpPr>
      <dsp:spPr>
        <a:xfrm>
          <a:off x="6904" y="2086364"/>
          <a:ext cx="1253459" cy="626729"/>
        </a:xfrm>
        <a:prstGeom prst="roundRect">
          <a:avLst>
            <a:gd name="adj" fmla="val 10000"/>
          </a:avLst>
        </a:prstGeom>
        <a:solidFill>
          <a:srgbClr val="0710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500" kern="1200">
              <a:latin typeface="Franklin Gothic Book"/>
              <a:ea typeface="+mn-ea"/>
              <a:cs typeface="+mn-cs"/>
            </a:rPr>
            <a:t>Pull items</a:t>
          </a:r>
          <a:endParaRPr lang="en-US" sz="1500" kern="1200" dirty="0">
            <a:latin typeface="Franklin Gothic Book"/>
            <a:ea typeface="+mn-ea"/>
            <a:cs typeface="+mn-cs"/>
          </a:endParaRPr>
        </a:p>
      </dsp:txBody>
      <dsp:txXfrm>
        <a:off x="25260" y="2104720"/>
        <a:ext cx="1216747" cy="590017"/>
      </dsp:txXfrm>
    </dsp:sp>
    <dsp:sp modelId="{61892940-3AB9-4DCF-B833-09B3BC5A06A1}">
      <dsp:nvSpPr>
        <dsp:cNvPr id="0" name=""/>
        <dsp:cNvSpPr/>
      </dsp:nvSpPr>
      <dsp:spPr>
        <a:xfrm>
          <a:off x="1260364" y="2388797"/>
          <a:ext cx="501383" cy="21863"/>
        </a:xfrm>
        <a:custGeom>
          <a:avLst/>
          <a:gdLst/>
          <a:ahLst/>
          <a:cxnLst/>
          <a:rect l="0" t="0" r="0" b="0"/>
          <a:pathLst>
            <a:path>
              <a:moveTo>
                <a:pt x="0" y="10931"/>
              </a:moveTo>
              <a:lnTo>
                <a:pt x="501383" y="1093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8521" y="2387195"/>
        <a:ext cx="25069" cy="25069"/>
      </dsp:txXfrm>
    </dsp:sp>
    <dsp:sp modelId="{E5E1795B-DF80-4DD6-A126-EDFBFD9808FF}">
      <dsp:nvSpPr>
        <dsp:cNvPr id="0" name=""/>
        <dsp:cNvSpPr/>
      </dsp:nvSpPr>
      <dsp:spPr>
        <a:xfrm>
          <a:off x="1761748" y="2086364"/>
          <a:ext cx="1253459" cy="626729"/>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500" kern="1200">
              <a:latin typeface="Franklin Gothic Book"/>
              <a:ea typeface="+mn-ea"/>
              <a:cs typeface="+mn-cs"/>
            </a:rPr>
            <a:t>Locate labels </a:t>
          </a:r>
          <a:br>
            <a:rPr lang="en-US" sz="1500" kern="1200">
              <a:latin typeface="Franklin Gothic Book"/>
              <a:ea typeface="+mn-ea"/>
              <a:cs typeface="+mn-cs"/>
            </a:rPr>
          </a:br>
          <a:r>
            <a:rPr lang="en-US" sz="1500" kern="1200">
              <a:latin typeface="Franklin Gothic Book"/>
              <a:ea typeface="+mn-ea"/>
              <a:cs typeface="+mn-cs"/>
            </a:rPr>
            <a:t>(Check all branches)</a:t>
          </a:r>
          <a:endParaRPr lang="en-US" sz="1500" kern="1200" dirty="0">
            <a:latin typeface="Franklin Gothic Book"/>
            <a:ea typeface="+mn-ea"/>
            <a:cs typeface="+mn-cs"/>
          </a:endParaRPr>
        </a:p>
      </dsp:txBody>
      <dsp:txXfrm>
        <a:off x="1780104" y="2104720"/>
        <a:ext cx="1216747" cy="590017"/>
      </dsp:txXfrm>
    </dsp:sp>
    <dsp:sp modelId="{AFD100EC-A904-4DA7-A4C7-C0AB2B39EBC9}">
      <dsp:nvSpPr>
        <dsp:cNvPr id="0" name=""/>
        <dsp:cNvSpPr/>
      </dsp:nvSpPr>
      <dsp:spPr>
        <a:xfrm rot="18456353">
          <a:off x="2828016" y="2008325"/>
          <a:ext cx="960512" cy="21863"/>
        </a:xfrm>
        <a:custGeom>
          <a:avLst/>
          <a:gdLst/>
          <a:ahLst/>
          <a:cxnLst/>
          <a:rect l="0" t="0" r="0" b="0"/>
          <a:pathLst>
            <a:path>
              <a:moveTo>
                <a:pt x="0" y="10931"/>
              </a:moveTo>
              <a:lnTo>
                <a:pt x="960512" y="10931"/>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4260" y="1995244"/>
        <a:ext cx="48025" cy="48025"/>
      </dsp:txXfrm>
    </dsp:sp>
    <dsp:sp modelId="{D4383CC5-4C74-43D4-8D4A-56E025B4B71D}">
      <dsp:nvSpPr>
        <dsp:cNvPr id="0" name=""/>
        <dsp:cNvSpPr/>
      </dsp:nvSpPr>
      <dsp:spPr>
        <a:xfrm>
          <a:off x="3601338" y="1325420"/>
          <a:ext cx="1253459" cy="626729"/>
        </a:xfrm>
        <a:prstGeom prst="roundRect">
          <a:avLst>
            <a:gd name="adj" fmla="val 10000"/>
          </a:avLst>
        </a:prstGeom>
        <a:solidFill>
          <a:srgbClr val="2062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500" kern="1200" dirty="0">
              <a:latin typeface="Franklin Gothic Book"/>
              <a:ea typeface="+mn-ea"/>
              <a:cs typeface="+mn-cs"/>
            </a:rPr>
            <a:t>Scan barcode</a:t>
          </a:r>
        </a:p>
      </dsp:txBody>
      <dsp:txXfrm>
        <a:off x="3619694" y="1343776"/>
        <a:ext cx="1216747" cy="590017"/>
      </dsp:txXfrm>
    </dsp:sp>
    <dsp:sp modelId="{AF9E09D3-BF31-4899-945D-3407F42AE70D}">
      <dsp:nvSpPr>
        <dsp:cNvPr id="0" name=""/>
        <dsp:cNvSpPr/>
      </dsp:nvSpPr>
      <dsp:spPr>
        <a:xfrm rot="21553172">
          <a:off x="3015180" y="2384805"/>
          <a:ext cx="586184" cy="21863"/>
        </a:xfrm>
        <a:custGeom>
          <a:avLst/>
          <a:gdLst/>
          <a:ahLst/>
          <a:cxnLst/>
          <a:rect l="0" t="0" r="0" b="0"/>
          <a:pathLst>
            <a:path>
              <a:moveTo>
                <a:pt x="0" y="10931"/>
              </a:moveTo>
              <a:lnTo>
                <a:pt x="586184" y="10931"/>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93618" y="2381082"/>
        <a:ext cx="29309" cy="29309"/>
      </dsp:txXfrm>
    </dsp:sp>
    <dsp:sp modelId="{A599479F-E44D-4C54-ACB2-CE7D319C0A2D}">
      <dsp:nvSpPr>
        <dsp:cNvPr id="0" name=""/>
        <dsp:cNvSpPr/>
      </dsp:nvSpPr>
      <dsp:spPr>
        <a:xfrm>
          <a:off x="3601338" y="2078380"/>
          <a:ext cx="1253459" cy="626729"/>
        </a:xfrm>
        <a:prstGeom prst="roundRect">
          <a:avLst>
            <a:gd name="adj" fmla="val 10000"/>
          </a:avLst>
        </a:prstGeom>
        <a:solidFill>
          <a:srgbClr val="2062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500" kern="1200">
              <a:latin typeface="Franklin Gothic Book"/>
              <a:ea typeface="+mn-ea"/>
              <a:cs typeface="+mn-cs"/>
            </a:rPr>
            <a:t>Verify label</a:t>
          </a:r>
          <a:endParaRPr lang="en-US" sz="1500" kern="1200" dirty="0">
            <a:latin typeface="Franklin Gothic Book"/>
            <a:ea typeface="+mn-ea"/>
            <a:cs typeface="+mn-cs"/>
          </a:endParaRPr>
        </a:p>
      </dsp:txBody>
      <dsp:txXfrm>
        <a:off x="3619694" y="2096736"/>
        <a:ext cx="1216747" cy="590017"/>
      </dsp:txXfrm>
    </dsp:sp>
    <dsp:sp modelId="{C0BF147A-DB6A-4479-95AA-E1FAAEDE6245}">
      <dsp:nvSpPr>
        <dsp:cNvPr id="0" name=""/>
        <dsp:cNvSpPr/>
      </dsp:nvSpPr>
      <dsp:spPr>
        <a:xfrm rot="3122440">
          <a:off x="2831823" y="2764453"/>
          <a:ext cx="952899" cy="21863"/>
        </a:xfrm>
        <a:custGeom>
          <a:avLst/>
          <a:gdLst/>
          <a:ahLst/>
          <a:cxnLst/>
          <a:rect l="0" t="0" r="0" b="0"/>
          <a:pathLst>
            <a:path>
              <a:moveTo>
                <a:pt x="0" y="10931"/>
              </a:moveTo>
              <a:lnTo>
                <a:pt x="952899" y="10931"/>
              </a:lnTo>
            </a:path>
          </a:pathLst>
        </a:custGeom>
        <a:noFill/>
        <a:ln w="12700" cap="flat" cmpd="sng" algn="ctr">
          <a:solidFill>
            <a:schemeClr val="accent1">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4450" y="2751562"/>
        <a:ext cx="47644" cy="47644"/>
      </dsp:txXfrm>
    </dsp:sp>
    <dsp:sp modelId="{1CE8F071-E64B-400F-95AE-30B97041E21A}">
      <dsp:nvSpPr>
        <dsp:cNvPr id="0" name=""/>
        <dsp:cNvSpPr/>
      </dsp:nvSpPr>
      <dsp:spPr>
        <a:xfrm>
          <a:off x="3601338" y="2837675"/>
          <a:ext cx="1253459" cy="626729"/>
        </a:xfrm>
        <a:prstGeom prst="roundRect">
          <a:avLst>
            <a:gd name="adj" fmla="val 10000"/>
          </a:avLst>
        </a:prstGeom>
        <a:solidFill>
          <a:srgbClr val="2062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500" kern="1200">
              <a:latin typeface="Franklin Gothic Book"/>
              <a:ea typeface="+mn-ea"/>
              <a:cs typeface="+mn-cs"/>
            </a:rPr>
            <a:t>Apply label</a:t>
          </a:r>
          <a:endParaRPr lang="en-US" sz="1500" kern="1200" dirty="0">
            <a:latin typeface="Franklin Gothic Book"/>
            <a:ea typeface="+mn-ea"/>
            <a:cs typeface="+mn-cs"/>
          </a:endParaRPr>
        </a:p>
      </dsp:txBody>
      <dsp:txXfrm>
        <a:off x="3619694" y="2856031"/>
        <a:ext cx="1216747" cy="590017"/>
      </dsp:txXfrm>
    </dsp:sp>
    <dsp:sp modelId="{AB68F4D7-8886-4C54-8826-E78F493D7C2F}">
      <dsp:nvSpPr>
        <dsp:cNvPr id="0" name=""/>
        <dsp:cNvSpPr/>
      </dsp:nvSpPr>
      <dsp:spPr>
        <a:xfrm rot="21348197">
          <a:off x="4854237" y="3124823"/>
          <a:ext cx="417757" cy="21863"/>
        </a:xfrm>
        <a:custGeom>
          <a:avLst/>
          <a:gdLst/>
          <a:ahLst/>
          <a:cxnLst/>
          <a:rect l="0" t="0" r="0" b="0"/>
          <a:pathLst>
            <a:path>
              <a:moveTo>
                <a:pt x="0" y="10931"/>
              </a:moveTo>
              <a:lnTo>
                <a:pt x="417757" y="10931"/>
              </a:lnTo>
            </a:path>
          </a:pathLst>
        </a:custGeom>
        <a:no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52672" y="3125310"/>
        <a:ext cx="20887" cy="20887"/>
      </dsp:txXfrm>
    </dsp:sp>
    <dsp:sp modelId="{90562F30-28DF-4C5F-B9B9-9C9659312BD2}">
      <dsp:nvSpPr>
        <dsp:cNvPr id="0" name=""/>
        <dsp:cNvSpPr/>
      </dsp:nvSpPr>
      <dsp:spPr>
        <a:xfrm>
          <a:off x="5271435" y="2807104"/>
          <a:ext cx="1253459" cy="626729"/>
        </a:xfrm>
        <a:prstGeom prst="roundRect">
          <a:avLst>
            <a:gd name="adj" fmla="val 10000"/>
          </a:avLst>
        </a:prstGeom>
        <a:solidFill>
          <a:srgbClr val="62AE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Is final location open?</a:t>
          </a:r>
        </a:p>
      </dsp:txBody>
      <dsp:txXfrm>
        <a:off x="5289791" y="2825460"/>
        <a:ext cx="1216747" cy="590017"/>
      </dsp:txXfrm>
    </dsp:sp>
    <dsp:sp modelId="{F237AF29-A47A-40AE-83BE-2F250E9A13F8}">
      <dsp:nvSpPr>
        <dsp:cNvPr id="0" name=""/>
        <dsp:cNvSpPr/>
      </dsp:nvSpPr>
      <dsp:spPr>
        <a:xfrm rot="19457599">
          <a:off x="6466858" y="2929352"/>
          <a:ext cx="617456" cy="21863"/>
        </a:xfrm>
        <a:custGeom>
          <a:avLst/>
          <a:gdLst/>
          <a:ahLst/>
          <a:cxnLst/>
          <a:rect l="0" t="0" r="0" b="0"/>
          <a:pathLst>
            <a:path>
              <a:moveTo>
                <a:pt x="0" y="10931"/>
              </a:moveTo>
              <a:lnTo>
                <a:pt x="617456" y="10931"/>
              </a:lnTo>
            </a:path>
          </a:pathLst>
        </a:custGeom>
        <a:no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0150" y="2924847"/>
        <a:ext cx="30872" cy="30872"/>
      </dsp:txXfrm>
    </dsp:sp>
    <dsp:sp modelId="{0DDDE090-254D-4B75-A823-6D0AEF2F5748}">
      <dsp:nvSpPr>
        <dsp:cNvPr id="0" name=""/>
        <dsp:cNvSpPr/>
      </dsp:nvSpPr>
      <dsp:spPr>
        <a:xfrm>
          <a:off x="7026278" y="2446734"/>
          <a:ext cx="1253459" cy="626729"/>
        </a:xfrm>
        <a:prstGeom prst="roundRect">
          <a:avLst>
            <a:gd name="adj" fmla="val 10000"/>
          </a:avLst>
        </a:prstGeom>
        <a:solidFill>
          <a:srgbClr val="62AE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Yes: move to final location</a:t>
          </a:r>
        </a:p>
      </dsp:txBody>
      <dsp:txXfrm>
        <a:off x="7044634" y="2465090"/>
        <a:ext cx="1216747" cy="590017"/>
      </dsp:txXfrm>
    </dsp:sp>
    <dsp:sp modelId="{E8C2CA2C-E95A-4576-AAA2-3C26CBD8DAC0}">
      <dsp:nvSpPr>
        <dsp:cNvPr id="0" name=""/>
        <dsp:cNvSpPr/>
      </dsp:nvSpPr>
      <dsp:spPr>
        <a:xfrm rot="2142401">
          <a:off x="6466858" y="3289722"/>
          <a:ext cx="617456" cy="21863"/>
        </a:xfrm>
        <a:custGeom>
          <a:avLst/>
          <a:gdLst/>
          <a:ahLst/>
          <a:cxnLst/>
          <a:rect l="0" t="0" r="0" b="0"/>
          <a:pathLst>
            <a:path>
              <a:moveTo>
                <a:pt x="0" y="10931"/>
              </a:moveTo>
              <a:lnTo>
                <a:pt x="617456" y="10931"/>
              </a:lnTo>
            </a:path>
          </a:pathLst>
        </a:custGeom>
        <a:no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60150" y="3285217"/>
        <a:ext cx="30872" cy="30872"/>
      </dsp:txXfrm>
    </dsp:sp>
    <dsp:sp modelId="{40BF49FA-4BAB-48E5-8ED3-DC81EFB1B7CF}">
      <dsp:nvSpPr>
        <dsp:cNvPr id="0" name=""/>
        <dsp:cNvSpPr/>
      </dsp:nvSpPr>
      <dsp:spPr>
        <a:xfrm>
          <a:off x="7026278" y="3167473"/>
          <a:ext cx="1253459" cy="626729"/>
        </a:xfrm>
        <a:prstGeom prst="roundRect">
          <a:avLst>
            <a:gd name="adj" fmla="val 10000"/>
          </a:avLst>
        </a:prstGeom>
        <a:solidFill>
          <a:srgbClr val="62AE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No: shelve in swing space</a:t>
          </a:r>
        </a:p>
      </dsp:txBody>
      <dsp:txXfrm>
        <a:off x="7044634" y="3185829"/>
        <a:ext cx="1216747" cy="59001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16C55C-5C1A-4A6E-9A0F-9BB926A228FA}" type="datetimeFigureOut">
              <a:rPr lang="en-US" smtClean="0"/>
              <a:t>7/28/23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20BEE6-3377-427C-BE51-8157888ADECF}" type="slidenum">
              <a:rPr lang="en-US" smtClean="0"/>
              <a:t>‹#›</a:t>
            </a:fld>
            <a:endParaRPr lang="en-US"/>
          </a:p>
        </p:txBody>
      </p:sp>
    </p:spTree>
    <p:extLst>
      <p:ext uri="{BB962C8B-B14F-4D97-AF65-F5344CB8AC3E}">
        <p14:creationId xmlns:p14="http://schemas.microsoft.com/office/powerpoint/2010/main" val="1014933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Thanks, Emily!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I’m very excited to talk about some of the technical aspects of this project with you.</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a:t>
            </a:fld>
            <a:endParaRPr lang="en-US"/>
          </a:p>
        </p:txBody>
      </p:sp>
    </p:spTree>
    <p:extLst>
      <p:ext uri="{BB962C8B-B14F-4D97-AF65-F5344CB8AC3E}">
        <p14:creationId xmlns:p14="http://schemas.microsoft.com/office/powerpoint/2010/main" val="553559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Manga &amp; Graphic Novels needed some special consideration as well to identify them appropriately. MOST Manga had a 655 “Manga”, but that wasn’t always the case so it there was a discussion with library staff about other ways to identify Manga, such as using the 041 language code as well as a specific 546 note.</a:t>
            </a:r>
          </a:p>
          <a:p>
            <a:pPr algn="l"/>
            <a:endParaRPr lang="en-US" dirty="0">
              <a:effectLst/>
            </a:endParaRPr>
          </a:p>
          <a:p>
            <a:pPr algn="l"/>
            <a:r>
              <a:rPr lang="en-US" dirty="0">
                <a:effectLst/>
              </a:rPr>
              <a:t>The next set of mapping we received (5 days after the Teen/Kids Fiction) was the Adult Fiction, also utilizing subjects in the mapping so similar logic could be used that I was already developing</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10</a:t>
            </a:fld>
            <a:endParaRPr lang="en-US"/>
          </a:p>
        </p:txBody>
      </p:sp>
    </p:spTree>
    <p:extLst>
      <p:ext uri="{BB962C8B-B14F-4D97-AF65-F5344CB8AC3E}">
        <p14:creationId xmlns:p14="http://schemas.microsoft.com/office/powerpoint/2010/main" val="178813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Teen/Kids Nonfiction and Adult Nonfiction/Biography arrived within a day of each other in mid-June. The Teen/Kids were still using subjects in their mapping so I began incorporating those into the rest of my script. The Adult Nonfiction/Biography, however, did utilize Dewey in the mapping, so I set those aside for a bit while I finished the remaining scripts. I was able to give the Adult Nonfiction/Biography directly to my programmer to begin building me a process to map that information. One of the difficulties there is that there was not always a Dewey call number in the record, and if there was it could have been in 3 different places, the item record, the 099 or the 082 field. We’d need to create exceptions if the desired location to use for the mapping (099) did not exist so that the others would be checked as well.</a:t>
            </a:r>
          </a:p>
          <a:p>
            <a:pPr algn="l"/>
            <a:endParaRPr lang="en-US" dirty="0">
              <a:effectLst/>
            </a:endParaRPr>
          </a:p>
          <a:p>
            <a:pPr algn="l"/>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 received the DVD mapping in early July, using Subjects, so these got included into my scripting as well. There were specific hierarchical considerations here, too.</a:t>
            </a: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11</a:t>
            </a:fld>
            <a:endParaRPr lang="en-US"/>
          </a:p>
        </p:txBody>
      </p:sp>
    </p:spTree>
    <p:extLst>
      <p:ext uri="{BB962C8B-B14F-4D97-AF65-F5344CB8AC3E}">
        <p14:creationId xmlns:p14="http://schemas.microsoft.com/office/powerpoint/2010/main" val="4252620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endParaRPr lang="en-US" dirty="0">
              <a:effectLst/>
            </a:endParaRPr>
          </a:p>
          <a:p>
            <a:pPr algn="l"/>
            <a:r>
              <a:rPr lang="en-US" dirty="0">
                <a:effectLst/>
              </a:rPr>
              <a:t>I started providing samples (and I did many, many more internally as I was trouble-shooting mapping &amp; programming issues). The samples resulted in spreadsheets (like the one above) for Teens, Kid, Adults, and DVDs. Each spreadsheet did also include Author, Title, and Dewey so DPL staff could sort, re-sort, and verify the information present and look for any incorrect mappings based on their hierarchies.</a:t>
            </a: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12</a:t>
            </a:fld>
            <a:endParaRPr lang="en-US"/>
          </a:p>
        </p:txBody>
      </p:sp>
    </p:spTree>
    <p:extLst>
      <p:ext uri="{BB962C8B-B14F-4D97-AF65-F5344CB8AC3E}">
        <p14:creationId xmlns:p14="http://schemas.microsoft.com/office/powerpoint/2010/main" val="2587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We knew that July was going to be our official project commencement so between various vacations among staff we planned to have our “kick of call” on July 14th. During this phone call we did talk more about labels and that TWO label sets were desired (one to reprint all the Dewey labels and one for the new </a:t>
            </a:r>
            <a:r>
              <a:rPr lang="en-US" dirty="0" err="1">
                <a:effectLst/>
              </a:rPr>
              <a:t>WayFinder</a:t>
            </a:r>
            <a:r>
              <a:rPr lang="en-US" dirty="0">
                <a:effectLst/>
              </a:rPr>
              <a:t> category label). My recollection was that in the initial project scoping call that only the new </a:t>
            </a:r>
            <a:r>
              <a:rPr lang="en-US" dirty="0" err="1">
                <a:effectLst/>
              </a:rPr>
              <a:t>WayFinder</a:t>
            </a:r>
            <a:r>
              <a:rPr lang="en-US" dirty="0">
                <a:effectLst/>
              </a:rPr>
              <a:t> label would be needed, but we had never discussed the size of that particular label either! After discussing in more detail what was required for both labels we turned to our vendor partner for a custom quote for the larger </a:t>
            </a:r>
            <a:r>
              <a:rPr lang="en-US" dirty="0" err="1">
                <a:effectLst/>
              </a:rPr>
              <a:t>WayFinder</a:t>
            </a:r>
            <a:r>
              <a:rPr lang="en-US" dirty="0">
                <a:effectLst/>
              </a:rPr>
              <a:t> label.</a:t>
            </a:r>
            <a:br>
              <a:rPr lang="en-US" dirty="0">
                <a:effectLst/>
              </a:rPr>
            </a:br>
            <a:br>
              <a:rPr lang="en-US" dirty="0">
                <a:effectLst/>
              </a:rPr>
            </a:br>
            <a:r>
              <a:rPr lang="en-US" dirty="0">
                <a:effectLst/>
              </a:rPr>
              <a:t>One benefit of having originally quoted manual classification assignment but then that not being utilized was that there was some wiggle room in the original contract for the additional label cost (though it certainly wasn’t an ideal situation)</a:t>
            </a: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13</a:t>
            </a:fld>
            <a:endParaRPr lang="en-US"/>
          </a:p>
        </p:txBody>
      </p:sp>
    </p:spTree>
    <p:extLst>
      <p:ext uri="{BB962C8B-B14F-4D97-AF65-F5344CB8AC3E}">
        <p14:creationId xmlns:p14="http://schemas.microsoft.com/office/powerpoint/2010/main" val="1891419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Also during this kick-off call we talked a little about the sample results and it was suggested that since the fixed fields were not working as well as hoped identifying records to fall into particular mappings that we instead turn to using the library assigned location codes that are present in the item record. While it did require rework of the scripts already developed, it turned out to be a far superior route to go since the fixed fields were often miscoded or uncoded altogether.</a:t>
            </a:r>
          </a:p>
          <a:p>
            <a:pPr algn="l"/>
            <a:endParaRPr lang="en-US" dirty="0">
              <a:effectLst/>
            </a:endParaRPr>
          </a:p>
          <a:p>
            <a:pPr algn="l"/>
            <a:r>
              <a:rPr lang="en-US" dirty="0">
                <a:effectLst/>
              </a:rPr>
              <a:t>We were also still seeing some Kids materials that were not being caught for some reason in the mapping so some additional troubleshooting had to be done on my end and some more assignment by library staff was needed to whittle down the number of record that were not being classified through the scripting.</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14</a:t>
            </a:fld>
            <a:endParaRPr lang="en-US"/>
          </a:p>
        </p:txBody>
      </p:sp>
    </p:spTree>
    <p:extLst>
      <p:ext uri="{BB962C8B-B14F-4D97-AF65-F5344CB8AC3E}">
        <p14:creationId xmlns:p14="http://schemas.microsoft.com/office/powerpoint/2010/main" val="3191999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After the kick-off call we started sending weekly updates as to the status of the project, any questions not yet covered in an email, reminders of to-dos as well as estimated milestone dates (such as when we’d receive the full dataset for mapping). This is just an example of what the updates would look like. These were sent out every Friday.</a:t>
            </a:r>
          </a:p>
          <a:p>
            <a:pPr algn="l"/>
            <a:endParaRPr lang="en-US" dirty="0">
              <a:effectLst/>
            </a:endParaRPr>
          </a:p>
          <a:p>
            <a:pPr algn="l"/>
            <a:r>
              <a:rPr lang="en-US" dirty="0">
                <a:effectLst/>
              </a:rPr>
              <a:t>We also starting having biweekly Zoom meetings that included Jacob Bastian (who is the Product Manager of the Onsite portion of the project, which we’ll talk about in a few minutes).</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15</a:t>
            </a:fld>
            <a:endParaRPr lang="en-US"/>
          </a:p>
        </p:txBody>
      </p:sp>
    </p:spTree>
    <p:extLst>
      <p:ext uri="{BB962C8B-B14F-4D97-AF65-F5344CB8AC3E}">
        <p14:creationId xmlns:p14="http://schemas.microsoft.com/office/powerpoint/2010/main" val="9612302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We continued doing some sampling and troubleshooting. By the end of the sampling there were under 2000 records (out of over 200,000) that were unclassed for one reason or another. The end was in sight!</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16</a:t>
            </a:fld>
            <a:endParaRPr lang="en-US"/>
          </a:p>
        </p:txBody>
      </p:sp>
    </p:spTree>
    <p:extLst>
      <p:ext uri="{BB962C8B-B14F-4D97-AF65-F5344CB8AC3E}">
        <p14:creationId xmlns:p14="http://schemas.microsoft.com/office/powerpoint/2010/main" val="3927803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On August 25th we received the final data set from Deschutes for mapping. On September 7th the completed data and final counts were delivered back to Deschutes. Because of they way records were to be loaded into their ILS via a custom load table, this initial Data-set was just for informational purposes and would be loaded with classification updated during the physical Relabeling portion of the project. Here are just a couple examples of the MARC with their new 099 field. This information was also mapped to the item record.</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17</a:t>
            </a:fld>
            <a:endParaRPr lang="en-US"/>
          </a:p>
        </p:txBody>
      </p:sp>
    </p:spTree>
    <p:extLst>
      <p:ext uri="{BB962C8B-B14F-4D97-AF65-F5344CB8AC3E}">
        <p14:creationId xmlns:p14="http://schemas.microsoft.com/office/powerpoint/2010/main" val="156564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We started prepping the data for label printing on September 8th (which included separating the data by branch and sorting in a specific way) and the order was sent to the printer on 9/22. PDF proofs were provided on 10/6, were approved by staff on 10/7 and printing commenced.</a:t>
            </a:r>
          </a:p>
          <a:p>
            <a:pPr algn="l"/>
            <a:endParaRPr lang="en-US" dirty="0">
              <a:effectLst/>
            </a:endParaRPr>
          </a:p>
          <a:p>
            <a:pPr algn="l"/>
            <a:r>
              <a:rPr lang="en-US" dirty="0">
                <a:effectLst/>
              </a:rPr>
              <a:t>On the left we have the “</a:t>
            </a:r>
            <a:r>
              <a:rPr lang="en-US" dirty="0" err="1">
                <a:effectLst/>
              </a:rPr>
              <a:t>WayFinder</a:t>
            </a:r>
            <a:r>
              <a:rPr lang="en-US" dirty="0">
                <a:effectLst/>
              </a:rPr>
              <a:t> label” and on the right we have their corresponding “call number label”. Each label has a verification strip that is not applied to the item but instead serves as a check-and-balances system to ensure that the correct label is being applied to the correct item. In this case the verification label contains the current collection (A Bio is Adult Biography), the barcode, Author, and title.</a:t>
            </a:r>
          </a:p>
          <a:p>
            <a:pPr algn="l"/>
            <a:endParaRPr lang="en-US" dirty="0">
              <a:effectLst/>
            </a:endParaRPr>
          </a:p>
          <a:p>
            <a:pPr algn="l"/>
            <a:r>
              <a:rPr lang="en-US" dirty="0">
                <a:effectLst/>
              </a:rPr>
              <a:t>A few days after the printing began we became aware just how large collection float was between the branches. Typically we’d seen float between 5-10% on previous reclassification projects, but it was discovered that Deschutes’ collection floats up to 40%. Unfortunately, even at a few days past printing commencement, it was too late to change the order of how everything was printed. 24 boxes of labels left our vendor partner on 11/8.</a:t>
            </a:r>
          </a:p>
          <a:p>
            <a:pPr algn="l"/>
            <a:endParaRPr lang="en-US" dirty="0">
              <a:effectLst/>
            </a:endParaRP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18</a:t>
            </a:fld>
            <a:endParaRPr lang="en-US"/>
          </a:p>
        </p:txBody>
      </p:sp>
    </p:spTree>
    <p:extLst>
      <p:ext uri="{BB962C8B-B14F-4D97-AF65-F5344CB8AC3E}">
        <p14:creationId xmlns:p14="http://schemas.microsoft.com/office/powerpoint/2010/main" val="35420144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The next couple of weeks were a transition period as labels were making their way to Downtown Bend and the Onsite Project Manager, Matt Roveto, was getting ready to prepare for the next phase of physical labeling and shifting of the materials. During this transitionary pre-production phase, Matt began establishing workflows, setting up and testing equipment, hiring, and training the project team as well as coordinating with the Library how items that are being returned from patrons should be handled. I also worked with Matt to familiarize himself with our internal programs that would separate out the MARC records for the items that his team relabeled that day so Library staff could reload them into their system.</a:t>
            </a:r>
          </a:p>
          <a:p>
            <a:pPr algn="l"/>
            <a:endParaRPr lang="en-US" dirty="0">
              <a:effectLst/>
            </a:endParaRPr>
          </a:p>
        </p:txBody>
      </p:sp>
      <p:sp>
        <p:nvSpPr>
          <p:cNvPr id="4" name="Slide Number Placeholder 3"/>
          <p:cNvSpPr>
            <a:spLocks noGrp="1"/>
          </p:cNvSpPr>
          <p:nvPr>
            <p:ph type="sldNum" sz="quarter" idx="5"/>
          </p:nvPr>
        </p:nvSpPr>
        <p:spPr/>
        <p:txBody>
          <a:bodyPr/>
          <a:lstStyle/>
          <a:p>
            <a:fld id="{2A20BEE6-3377-427C-BE51-8157888ADECF}" type="slidenum">
              <a:rPr lang="en-US" smtClean="0"/>
              <a:t>19</a:t>
            </a:fld>
            <a:endParaRPr lang="en-US"/>
          </a:p>
        </p:txBody>
      </p:sp>
    </p:spTree>
    <p:extLst>
      <p:ext uri="{BB962C8B-B14F-4D97-AF65-F5344CB8AC3E}">
        <p14:creationId xmlns:p14="http://schemas.microsoft.com/office/powerpoint/2010/main" val="4101573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indent="0" algn="l"/>
            <a:r>
              <a:rPr lang="en-US" dirty="0">
                <a:effectLst/>
              </a:rPr>
              <a:t>In my 20+ years at Backstage I have been involved in a number of large reclassification projects. When we first started handling these projects it was strictly Dewey to LC, then it morphed into Local classification to LC. Eventually reclassifying to Dewey (or updating to the latest version of Dewey) started creeping in. A few years ago we started seeing more word-based classification projects crop up. When Emily approached us with the project she had in mind, I was intrigued and excited because it involved what I love, mapping data.</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a:t>
            </a:fld>
            <a:endParaRPr lang="en-US"/>
          </a:p>
        </p:txBody>
      </p:sp>
    </p:spTree>
    <p:extLst>
      <p:ext uri="{BB962C8B-B14F-4D97-AF65-F5344CB8AC3E}">
        <p14:creationId xmlns:p14="http://schemas.microsoft.com/office/powerpoint/2010/main" val="4140652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The first branch to tackle was Redmond since that building needed to be vacated first. The team then moved to Downtown Bend after which they’ll move to East Bend and then Sunriver.</a:t>
            </a:r>
            <a:br>
              <a:rPr lang="en-US" dirty="0">
                <a:effectLst/>
              </a:rPr>
            </a:br>
            <a:endParaRPr lang="en-US" dirty="0">
              <a:effectLst/>
            </a:endParaRPr>
          </a:p>
          <a:p>
            <a:pPr algn="l"/>
            <a:r>
              <a:rPr lang="en-US" dirty="0">
                <a:effectLst/>
              </a:rPr>
              <a:t>The labeling process itself involves pulling items from a specific section of the collection and after locating the 2 newly printed labels for the item the technician will scan the item’s barcode and the label sheet to ensure the correct label has been located. Once verified, the labels will be applied and a label protector is applied. The item is then set aside for arrangement &amp; shelving.</a:t>
            </a:r>
            <a:br>
              <a:rPr lang="en-US" dirty="0">
                <a:effectLst/>
              </a:rPr>
            </a:br>
            <a:endParaRPr lang="en-US" dirty="0">
              <a:effectLst/>
            </a:endParaRPr>
          </a:p>
          <a:p>
            <a:pPr algn="l"/>
            <a:r>
              <a:rPr lang="en-US" dirty="0">
                <a:effectLst/>
              </a:rPr>
              <a:t>If an item’s final location is available, the item will be shelved into it's final location. However, if the final location is still occupied by items not yet </a:t>
            </a:r>
            <a:r>
              <a:rPr lang="en-US" dirty="0" err="1">
                <a:effectLst/>
              </a:rPr>
              <a:t>labled</a:t>
            </a:r>
            <a:r>
              <a:rPr lang="en-US" dirty="0">
                <a:effectLst/>
              </a:rPr>
              <a:t>, the item will be placed into swing space until it’s final location is available. Regular quality control checks are performed on at least 3% of the labeling and shelving.</a:t>
            </a:r>
          </a:p>
          <a:p>
            <a:pPr algn="l"/>
            <a:endParaRPr lang="en-US" dirty="0">
              <a:effectLst/>
            </a:endParaRPr>
          </a:p>
          <a:p>
            <a:pPr algn="l"/>
            <a:r>
              <a:rPr lang="en-US" dirty="0">
                <a:effectLst/>
              </a:rPr>
              <a:t>This relabeling &amp; reshelving is still in progress so I don’t have a lot to say about this part at this time!</a:t>
            </a:r>
          </a:p>
          <a:p>
            <a:pPr algn="l"/>
            <a:r>
              <a:rPr lang="en-US" dirty="0">
                <a:effectLst/>
              </a:rPr>
              <a:t>.</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20</a:t>
            </a:fld>
            <a:endParaRPr lang="en-US"/>
          </a:p>
        </p:txBody>
      </p:sp>
    </p:spTree>
    <p:extLst>
      <p:ext uri="{BB962C8B-B14F-4D97-AF65-F5344CB8AC3E}">
        <p14:creationId xmlns:p14="http://schemas.microsoft.com/office/powerpoint/2010/main" val="1293583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As I’d mentioned previously the amount of float and the order the labels were printed was an issue. Because the labels were not printed in order with the branches combined as one, one technician needs to look through the labels of ALL branches to find the labels for those items that were not initially grouped with the branch that is being relabeled. This issue has caused us to rethink our workflow for future projects like this, one where the labels will be printed on-the-fly by the technicians themselves. This is something Jacob and one of his other teams will hopefully be testing out later this year.</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22</a:t>
            </a:fld>
            <a:endParaRPr lang="en-US"/>
          </a:p>
        </p:txBody>
      </p:sp>
    </p:spTree>
    <p:extLst>
      <p:ext uri="{BB962C8B-B14F-4D97-AF65-F5344CB8AC3E}">
        <p14:creationId xmlns:p14="http://schemas.microsoft.com/office/powerpoint/2010/main" val="1001602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There were a number of the call number labels that were missing a diacritic in the author’s name. When we first began testing, some of the functions within the programming I was using to map author’s name was not capturing diacritics properly so it was realized early on that I would remove diacritics for the labels (especially since our printer cannot print diacritics). However, what I didn’t take into consideration was the </a:t>
            </a:r>
            <a:r>
              <a:rPr lang="en-US" dirty="0" err="1">
                <a:effectLst/>
              </a:rPr>
              <a:t>nordic</a:t>
            </a:r>
            <a:r>
              <a:rPr lang="en-US" dirty="0">
                <a:effectLst/>
              </a:rPr>
              <a:t> and polish letters or diacritics that were precomposed versus decomposed</a:t>
            </a:r>
            <a:br>
              <a:rPr lang="en-US" dirty="0">
                <a:effectLst/>
              </a:rPr>
            </a:br>
            <a:br>
              <a:rPr lang="en-US" dirty="0">
                <a:effectLst/>
              </a:rPr>
            </a:br>
            <a:r>
              <a:rPr lang="en-US" dirty="0">
                <a:effectLst/>
              </a:rPr>
              <a:t>I HAD noticed a larger number of these while we were prepping the data prior to label printing, but these special cases slipped through unnoticed.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Luckily the Onsite Project Manager would just reprint those and I’d resupply the MARC for reloading and I now have workflows in place to check for differences prior to label creation.</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23</a:t>
            </a:fld>
            <a:endParaRPr lang="en-US"/>
          </a:p>
        </p:txBody>
      </p:sp>
    </p:spTree>
    <p:extLst>
      <p:ext uri="{BB962C8B-B14F-4D97-AF65-F5344CB8AC3E}">
        <p14:creationId xmlns:p14="http://schemas.microsoft.com/office/powerpoint/2010/main" val="352103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buFont typeface="+mj-lt"/>
              <a:buNone/>
            </a:pPr>
            <a:r>
              <a:rPr lang="en-US" dirty="0">
                <a:effectLst/>
              </a:rPr>
              <a:t>There was a discovery that some of the </a:t>
            </a:r>
            <a:r>
              <a:rPr lang="en-US" dirty="0" err="1">
                <a:effectLst/>
              </a:rPr>
              <a:t>Wayfinder</a:t>
            </a:r>
            <a:r>
              <a:rPr lang="en-US" dirty="0">
                <a:effectLst/>
              </a:rPr>
              <a:t> Category Labels for the Adult collection were incorrect. Specifically a subcategory under History. There was a discrepancy as to whether the subcategory should be “Ancient History” or “Ancient &amp; Middle Ages”. </a:t>
            </a:r>
          </a:p>
          <a:p>
            <a:pPr algn="l">
              <a:buFont typeface="+mj-lt"/>
              <a:buAutoNum type="arabicPeriod"/>
            </a:pPr>
            <a:endParaRPr lang="en-US" dirty="0">
              <a:effectLst/>
            </a:endParaRPr>
          </a:p>
          <a:p>
            <a:pPr algn="l">
              <a:buFont typeface="+mj-lt"/>
              <a:buNone/>
            </a:pPr>
            <a:r>
              <a:rPr lang="en-US" dirty="0">
                <a:effectLst/>
              </a:rPr>
              <a:t>Upon review of all the documentation that I’d received from Emily and her staff it appears that there was an older version of the categories that had been inadvertently sent to me later in the process that had this particular error. Unfortunately, this was not caught during any sampling prior. On the bright side, there were only a couple hundred of these so the library staff corrected those.</a:t>
            </a:r>
            <a:br>
              <a:rPr lang="en-US" dirty="0">
                <a:effectLst/>
              </a:rPr>
            </a:br>
            <a:endParaRPr lang="en-US" dirty="0">
              <a:effectLst/>
            </a:endParaRPr>
          </a:p>
          <a:p>
            <a:pPr algn="l">
              <a:buFont typeface="+mj-lt"/>
              <a:buNone/>
            </a:pPr>
            <a:r>
              <a:rPr lang="en-US" dirty="0">
                <a:effectLst/>
              </a:rPr>
              <a:t>The lesson here is to doublecheck any anomalies and changes with the client just to be absolutely sure.</a:t>
            </a:r>
            <a:br>
              <a:rPr lang="en-US" dirty="0">
                <a:effectLst/>
              </a:rPr>
            </a:br>
            <a:br>
              <a:rPr lang="en-US" dirty="0">
                <a:effectLst/>
              </a:rPr>
            </a:b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24</a:t>
            </a:fld>
            <a:endParaRPr lang="en-US"/>
          </a:p>
        </p:txBody>
      </p:sp>
    </p:spTree>
    <p:extLst>
      <p:ext uri="{BB962C8B-B14F-4D97-AF65-F5344CB8AC3E}">
        <p14:creationId xmlns:p14="http://schemas.microsoft.com/office/powerpoint/2010/main" val="29572434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As </a:t>
            </a:r>
            <a:r>
              <a:rPr lang="en-US" dirty="0" err="1">
                <a:effectLst/>
              </a:rPr>
              <a:t>i</a:t>
            </a:r>
            <a:r>
              <a:rPr lang="en-US" dirty="0">
                <a:effectLst/>
              </a:rPr>
              <a:t> was ordering all the files prior to label printing there were a handful that got out of their normal order so Matt originally contacted me thinking that somehow they got missed from the process altogether. Thankfully, we were able to find them in the label sets by using the raw label data and Matt’s staff was able to locate the sneaky label 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Unfortunately, as I was getting the MARC data ready for label formatting, I’d split the MARC files by collection and verified that any anomalies were in their rightful file, but I inadvertently forgot to re-sort the files into the proper order. I did supply Matt with the raw text file data in case he came across any others like this. </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25</a:t>
            </a:fld>
            <a:endParaRPr lang="en-US"/>
          </a:p>
        </p:txBody>
      </p:sp>
    </p:spTree>
    <p:extLst>
      <p:ext uri="{BB962C8B-B14F-4D97-AF65-F5344CB8AC3E}">
        <p14:creationId xmlns:p14="http://schemas.microsoft.com/office/powerpoint/2010/main" val="398950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Even with those hiccups, I do think that this project has been a success and we humbly thank Emily for trusting in us to help them with this huge undertaking! It’s been a great experience for us and has showed us better ways of moving forward with similar projects of this size.</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26</a:t>
            </a:fld>
            <a:endParaRPr lang="en-US"/>
          </a:p>
        </p:txBody>
      </p:sp>
    </p:spTree>
    <p:extLst>
      <p:ext uri="{BB962C8B-B14F-4D97-AF65-F5344CB8AC3E}">
        <p14:creationId xmlns:p14="http://schemas.microsoft.com/office/powerpoint/2010/main" val="2199083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We’re going to be covering 3 major areas of the project itself. Planning, Production and the Onsite/Reshelving portion, and then we’ll talk a little about the lessons learned throughout the project</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3</a:t>
            </a:fld>
            <a:endParaRPr lang="en-US"/>
          </a:p>
        </p:txBody>
      </p:sp>
    </p:spTree>
    <p:extLst>
      <p:ext uri="{BB962C8B-B14F-4D97-AF65-F5344CB8AC3E}">
        <p14:creationId xmlns:p14="http://schemas.microsoft.com/office/powerpoint/2010/main" val="344922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On January 27, 2022 Emily reached out through our general “info request” page requesting a call to discuss an upcoming reclassification project that she and her team were developing.</a:t>
            </a:r>
          </a:p>
          <a:p>
            <a:pPr algn="l"/>
            <a:endParaRPr lang="en-US" dirty="0">
              <a:effectLst/>
            </a:endParaRPr>
          </a:p>
          <a:p>
            <a:pPr algn="l"/>
            <a:r>
              <a:rPr lang="en-US" dirty="0">
                <a:effectLst/>
              </a:rPr>
              <a:t>Initial discussions were regarding the creation of a “hybrid approach” to classification where most of the catalog would receive a newly assigned word-based “category” and subcategory. The word-based classification would better help decipher the original Dewey.</a:t>
            </a:r>
          </a:p>
          <a:p>
            <a:pPr algn="l"/>
            <a:endParaRPr lang="en-US" dirty="0">
              <a:effectLst/>
            </a:endParaRPr>
          </a:p>
          <a:p>
            <a:pPr algn="l"/>
            <a:r>
              <a:rPr lang="en-US" dirty="0">
                <a:effectLst/>
              </a:rPr>
              <a:t>We began talking about the general scope of what was needed to be done and how it was likely going to be a mapping to the new </a:t>
            </a:r>
            <a:r>
              <a:rPr lang="en-US" dirty="0" err="1">
                <a:effectLst/>
              </a:rPr>
              <a:t>WayFinder</a:t>
            </a:r>
            <a:r>
              <a:rPr lang="en-US" dirty="0">
                <a:effectLst/>
              </a:rPr>
              <a:t> classification using the Dewey that was in the bib records. Emily had shared some slides that explained how they’d gotten to this point and their desire for a more </a:t>
            </a:r>
            <a:r>
              <a:rPr lang="en-US" dirty="0" err="1">
                <a:effectLst/>
              </a:rPr>
              <a:t>browseable</a:t>
            </a:r>
            <a:r>
              <a:rPr lang="en-US" dirty="0">
                <a:effectLst/>
              </a:rPr>
              <a:t> catalog. The library staff would be working on creating the mappings and I’d shared with them a couple of ideas of how to present that mapping based on some examples that were in the slides.</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4</a:t>
            </a:fld>
            <a:endParaRPr lang="en-US"/>
          </a:p>
        </p:txBody>
      </p:sp>
    </p:spTree>
    <p:extLst>
      <p:ext uri="{BB962C8B-B14F-4D97-AF65-F5344CB8AC3E}">
        <p14:creationId xmlns:p14="http://schemas.microsoft.com/office/powerpoint/2010/main" val="3421290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One of the things shared in the initial phone call was the timeline. because this project was part of a larger project that included building renovations &amp; rebuilds, there was a set timeline in place for when items needed to start moving out of their current locations, which was the end of the year (December). It was also discussed that funds likely wouldn’t be able to be released until July, which means that all production and label printing would need to be completed in 5 months for over 200,000 items. We work with compressed timelines regularly but one complication here is that we didn’t know just how many items we’d be able to map with a script versus needing manual intervention (which we’ll talk about in a little bit)</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5</a:t>
            </a:fld>
            <a:endParaRPr lang="en-US"/>
          </a:p>
        </p:txBody>
      </p:sp>
    </p:spTree>
    <p:extLst>
      <p:ext uri="{BB962C8B-B14F-4D97-AF65-F5344CB8AC3E}">
        <p14:creationId xmlns:p14="http://schemas.microsoft.com/office/powerpoint/2010/main" val="3050366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Our typical planning &amp; pricing process for Reclassification projects involves a potential client filling out a “questionnaire” that dictates what will happen during a reclassification project and any custom requests they might have. We have standard questionnaires for both Dewey and LC reclassification project. Then we sampling the process by first taking all records that the library provides and running through them an automated matching algorithm to pull in existing classification from an external database of their choosing. Then we typically have our cataloging team work on a small sample to manually assign the classification so that they can get a feel of what’s in the collection and the complexity of assignment for each subcollection and material type. </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6</a:t>
            </a:fld>
            <a:endParaRPr lang="en-US"/>
          </a:p>
        </p:txBody>
      </p:sp>
    </p:spTree>
    <p:extLst>
      <p:ext uri="{BB962C8B-B14F-4D97-AF65-F5344CB8AC3E}">
        <p14:creationId xmlns:p14="http://schemas.microsoft.com/office/powerpoint/2010/main" val="2283754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effectLst/>
              </a:rPr>
              <a:t>However, with this particular project since we’re looking at a home-grown classification that was not yet fully developed, we were unable to perform any sampling ahead of any cost estimate needs.</a:t>
            </a:r>
            <a:br>
              <a:rPr lang="en-US" dirty="0">
                <a:effectLst/>
              </a:rPr>
            </a:br>
            <a:br>
              <a:rPr lang="en-US" dirty="0">
                <a:effectLst/>
              </a:rPr>
            </a:br>
            <a:r>
              <a:rPr lang="en-US" dirty="0">
                <a:effectLst/>
              </a:rPr>
              <a:t>We had a general idea, at least, of what some of the mapping programming would need to look like thanks to Emily’s original slides that she shared so we could come up with pricing for that aspect. Not knowing, though, how many records we’d be able to map with this program, we set out to be conservative in regards with how many might need manual intervention. So we’d estimated around a 50% conversion rate knowing full well that it would likely be higher than that, but we wanted to make sure we had wiggle room in case something went awry. We’d put together quotes for true BISAC assignment for a couple other institutions around the same time so our Metadata department was ready to provide pricing for that aspect as well.</a:t>
            </a:r>
            <a:br>
              <a:rPr lang="en-US" dirty="0">
                <a:effectLst/>
              </a:rPr>
            </a:br>
            <a:br>
              <a:rPr lang="en-US" dirty="0">
                <a:effectLst/>
              </a:rPr>
            </a:br>
            <a:r>
              <a:rPr lang="en-US" dirty="0">
                <a:effectLst/>
              </a:rPr>
              <a:t>We’d also talked in brief terms about printing labels for the project. I’ll talk a little more about this later, but one lesson we learned is that we didn’t talk </a:t>
            </a:r>
            <a:r>
              <a:rPr lang="en-US" i="1" dirty="0">
                <a:effectLst/>
              </a:rPr>
              <a:t>enough</a:t>
            </a:r>
            <a:r>
              <a:rPr lang="en-US" dirty="0">
                <a:effectLst/>
              </a:rPr>
              <a:t> about this at the outset.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effectLst/>
            </a:endParaRP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7</a:t>
            </a:fld>
            <a:endParaRPr lang="en-US"/>
          </a:p>
        </p:txBody>
      </p:sp>
    </p:spTree>
    <p:extLst>
      <p:ext uri="{BB962C8B-B14F-4D97-AF65-F5344CB8AC3E}">
        <p14:creationId xmlns:p14="http://schemas.microsoft.com/office/powerpoint/2010/main" val="10100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We received verbal confirmation at the end of April that the project would be moving forward, but without any manual category assignment by our catalogers. Because it was the end of the month I was a little concerned about being able to continue to meet the milestones in place since we hadn’t yet received any mappings. But all my anxieties about timeline would prove to be unfounded.</a:t>
            </a:r>
          </a:p>
          <a:p>
            <a:pPr algn="l"/>
            <a:endParaRPr lang="en-US" dirty="0">
              <a:effectLst/>
            </a:endParaRPr>
          </a:p>
          <a:p>
            <a:pPr algn="l"/>
            <a:endParaRPr lang="en-US" dirty="0">
              <a:effectLst/>
            </a:endParaRPr>
          </a:p>
          <a:p>
            <a:pPr algn="l"/>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8</a:t>
            </a:fld>
            <a:endParaRPr lang="en-US"/>
          </a:p>
        </p:txBody>
      </p:sp>
    </p:spTree>
    <p:extLst>
      <p:ext uri="{BB962C8B-B14F-4D97-AF65-F5344CB8AC3E}">
        <p14:creationId xmlns:p14="http://schemas.microsoft.com/office/powerpoint/2010/main" val="421666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a:r>
              <a:rPr lang="en-US" dirty="0">
                <a:effectLst/>
              </a:rPr>
              <a:t>We received the first round of mapping at the end of May for the Kids &amp; Teen fiction. This mapping included using subjects as opposed to the Dewey number as I originally anticipated. A specific hierarchy for preference of mapping was included. So for instance, if a record contained 2 subjects that appeared in 2 different categories of the new classification, one would be preferred over the other.</a:t>
            </a:r>
            <a:br>
              <a:rPr lang="en-US" dirty="0">
                <a:effectLst/>
              </a:rPr>
            </a:br>
            <a:endParaRPr lang="en-US" dirty="0">
              <a:effectLst/>
            </a:endParaRPr>
          </a:p>
          <a:p>
            <a:pPr algn="l"/>
            <a:r>
              <a:rPr lang="en-US" dirty="0">
                <a:effectLst/>
              </a:rPr>
              <a:t>For this particular mapping, I didn’t want to give it immediately to our programmers because I needed to first figure out the logic required so that I could then explain it to them so I started developing various scripts to accomplish the work. This ended up being a very iterative process. My first round of scripts included attempting to utilize the fixed field Audience &amp; Fiction codes correctly identify Teen vs Kids and Fiction vs </a:t>
            </a:r>
            <a:r>
              <a:rPr lang="en-US" dirty="0" err="1">
                <a:effectLst/>
              </a:rPr>
              <a:t>NonFiction</a:t>
            </a:r>
            <a:r>
              <a:rPr lang="en-US" dirty="0">
                <a:effectLst/>
              </a:rPr>
              <a:t> (I was using an older copy of the library’s catalog that I had as my test records). </a:t>
            </a:r>
          </a:p>
          <a:p>
            <a:endParaRPr lang="en-US" dirty="0"/>
          </a:p>
        </p:txBody>
      </p:sp>
      <p:sp>
        <p:nvSpPr>
          <p:cNvPr id="4" name="Slide Number Placeholder 3"/>
          <p:cNvSpPr>
            <a:spLocks noGrp="1"/>
          </p:cNvSpPr>
          <p:nvPr>
            <p:ph type="sldNum" sz="quarter" idx="5"/>
          </p:nvPr>
        </p:nvSpPr>
        <p:spPr/>
        <p:txBody>
          <a:bodyPr/>
          <a:lstStyle/>
          <a:p>
            <a:fld id="{2A20BEE6-3377-427C-BE51-8157888ADECF}" type="slidenum">
              <a:rPr lang="en-US" smtClean="0"/>
              <a:t>9</a:t>
            </a:fld>
            <a:endParaRPr lang="en-US"/>
          </a:p>
        </p:txBody>
      </p:sp>
    </p:spTree>
    <p:extLst>
      <p:ext uri="{BB962C8B-B14F-4D97-AF65-F5344CB8AC3E}">
        <p14:creationId xmlns:p14="http://schemas.microsoft.com/office/powerpoint/2010/main" val="37773800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2025" y="2923766"/>
            <a:ext cx="4148812" cy="470507"/>
          </a:xfrm>
        </p:spPr>
        <p:txBody>
          <a:bodyPr>
            <a:noAutofit/>
          </a:bodyPr>
          <a:lstStyle>
            <a:lvl1pPr>
              <a:defRPr lang="en-US" sz="1950" b="0" kern="1200" cap="none" baseline="0" dirty="0">
                <a:solidFill>
                  <a:schemeClr val="tx2"/>
                </a:solidFill>
                <a:latin typeface="Playfair Display SemiBold" pitchFamily="2" charset="0"/>
                <a:ea typeface="+mn-ea"/>
                <a:cs typeface="Arial" panose="020B0604020202020204" pitchFamily="34" charset="0"/>
              </a:defRPr>
            </a:lvl1pPr>
          </a:lstStyle>
          <a:p>
            <a:pPr marL="0" lvl="0" indent="0" algn="l" defTabSz="844146" rtl="0" eaLnBrk="1" latinLnBrk="0" hangingPunct="1">
              <a:spcBef>
                <a:spcPts val="739"/>
              </a:spcBef>
              <a:spcAft>
                <a:spcPts val="450"/>
              </a:spcAft>
              <a:buFont typeface="Arial" pitchFamily="34" charset="0"/>
              <a:buNone/>
            </a:pPr>
            <a:r>
              <a:rPr lang="en-US" dirty="0"/>
              <a:t>Title</a:t>
            </a:r>
          </a:p>
        </p:txBody>
      </p:sp>
      <p:sp>
        <p:nvSpPr>
          <p:cNvPr id="3" name="Text Placeholder 2">
            <a:extLst>
              <a:ext uri="{FF2B5EF4-FFF2-40B4-BE49-F238E27FC236}">
                <a16:creationId xmlns:a16="http://schemas.microsoft.com/office/drawing/2014/main" id="{EBF63E1C-BB86-47AD-910C-798115C9B578}"/>
              </a:ext>
            </a:extLst>
          </p:cNvPr>
          <p:cNvSpPr>
            <a:spLocks noGrp="1"/>
          </p:cNvSpPr>
          <p:nvPr>
            <p:ph type="body" sz="quarter" idx="14" hasCustomPrompt="1"/>
          </p:nvPr>
        </p:nvSpPr>
        <p:spPr>
          <a:xfrm>
            <a:off x="718160" y="3429001"/>
            <a:ext cx="4150552" cy="401637"/>
          </a:xfrm>
        </p:spPr>
        <p:txBody>
          <a:bodyPr/>
          <a:lstStyle>
            <a:lvl1pPr>
              <a:defRPr cap="all" baseline="0">
                <a:solidFill>
                  <a:schemeClr val="accent2"/>
                </a:solidFill>
                <a:latin typeface="Poppins" panose="00000500000000000000" pitchFamily="2" charset="0"/>
                <a:cs typeface="Poppins" panose="00000500000000000000" pitchFamily="2" charset="0"/>
              </a:defRPr>
            </a:lvl1pPr>
            <a:lvl2pPr>
              <a:defRPr>
                <a:latin typeface="Work Sans Medium" panose="00000600000000000000" pitchFamily="50" charset="0"/>
              </a:defRPr>
            </a:lvl2pPr>
            <a:lvl3pPr>
              <a:defRPr>
                <a:latin typeface="Work Sans Medium" panose="00000600000000000000" pitchFamily="50" charset="0"/>
              </a:defRPr>
            </a:lvl3pPr>
            <a:lvl4pPr>
              <a:defRPr>
                <a:latin typeface="Work Sans Medium" panose="00000600000000000000" pitchFamily="50" charset="0"/>
              </a:defRPr>
            </a:lvl4pPr>
            <a:lvl5pPr>
              <a:defRPr>
                <a:latin typeface="Work Sans Medium" panose="00000600000000000000" pitchFamily="50" charset="0"/>
              </a:defRPr>
            </a:lvl5pPr>
          </a:lstStyle>
          <a:p>
            <a:pPr lvl="0"/>
            <a:r>
              <a:rPr lang="en-US" dirty="0"/>
              <a:t>Subtitle</a:t>
            </a:r>
          </a:p>
        </p:txBody>
      </p:sp>
      <p:pic>
        <p:nvPicPr>
          <p:cNvPr id="5" name="Picture 4" descr="A picture containing drawing&#10;&#10;Description automatically generated">
            <a:extLst>
              <a:ext uri="{FF2B5EF4-FFF2-40B4-BE49-F238E27FC236}">
                <a16:creationId xmlns:a16="http://schemas.microsoft.com/office/drawing/2014/main" id="{EFC2CD12-6826-4EC6-8B64-66FBCA99BD0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9309" y="2314965"/>
            <a:ext cx="1481753" cy="522971"/>
          </a:xfrm>
          <a:prstGeom prst="rect">
            <a:avLst/>
          </a:prstGeom>
        </p:spPr>
      </p:pic>
      <p:pic>
        <p:nvPicPr>
          <p:cNvPr id="6" name="Picture 5">
            <a:extLst>
              <a:ext uri="{FF2B5EF4-FFF2-40B4-BE49-F238E27FC236}">
                <a16:creationId xmlns:a16="http://schemas.microsoft.com/office/drawing/2014/main" id="{FB65BCAA-E569-46D6-BB2C-AB89A9C9F4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0"/>
            <a:ext cx="6858000" cy="6858000"/>
          </a:xfrm>
          <a:prstGeom prst="rect">
            <a:avLst/>
          </a:prstGeom>
        </p:spPr>
      </p:pic>
    </p:spTree>
    <p:extLst>
      <p:ext uri="{BB962C8B-B14F-4D97-AF65-F5344CB8AC3E}">
        <p14:creationId xmlns:p14="http://schemas.microsoft.com/office/powerpoint/2010/main" val="8443658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0383A-C9F6-41FA-99A6-54B770CC4549}"/>
              </a:ext>
            </a:extLst>
          </p:cNvPr>
          <p:cNvSpPr>
            <a:spLocks noGrp="1"/>
          </p:cNvSpPr>
          <p:nvPr>
            <p:ph type="title"/>
          </p:nvPr>
        </p:nvSpPr>
        <p:spPr/>
        <p:txBody>
          <a:bodyPr/>
          <a:lstStyle/>
          <a:p>
            <a:r>
              <a:rPr lang="en-US"/>
              <a:t>Click to edit Master title style</a:t>
            </a:r>
            <a:endParaRPr lang="en-US" dirty="0"/>
          </a:p>
        </p:txBody>
      </p:sp>
      <p:sp>
        <p:nvSpPr>
          <p:cNvPr id="3" name="Slide Number Placeholder 2">
            <a:extLst>
              <a:ext uri="{FF2B5EF4-FFF2-40B4-BE49-F238E27FC236}">
                <a16:creationId xmlns:a16="http://schemas.microsoft.com/office/drawing/2014/main" id="{E85B7B06-DDBF-4F71-B68B-C297FE193169}"/>
              </a:ext>
            </a:extLst>
          </p:cNvPr>
          <p:cNvSpPr>
            <a:spLocks noGrp="1"/>
          </p:cNvSpPr>
          <p:nvPr>
            <p:ph type="sldNum" sz="quarter" idx="10"/>
          </p:nvPr>
        </p:nvSpPr>
        <p:spPr/>
        <p:txBody>
          <a:bodyPr/>
          <a:lstStyle/>
          <a:p>
            <a:fld id="{90B89E7A-ECD2-49CC-995A-F89F36035B79}" type="slidenum">
              <a:rPr lang="en-US" smtClean="0"/>
              <a:t>‹#›</a:t>
            </a:fld>
            <a:endParaRPr lang="en-US"/>
          </a:p>
        </p:txBody>
      </p:sp>
    </p:spTree>
    <p:extLst>
      <p:ext uri="{BB962C8B-B14F-4D97-AF65-F5344CB8AC3E}">
        <p14:creationId xmlns:p14="http://schemas.microsoft.com/office/powerpoint/2010/main" val="389530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 +1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D96DE6E-457C-486A-B0D1-DA88ADD9B78F}"/>
              </a:ext>
            </a:extLst>
          </p:cNvPr>
          <p:cNvSpPr/>
          <p:nvPr/>
        </p:nvSpPr>
        <p:spPr>
          <a:xfrm>
            <a:off x="0" y="139700"/>
            <a:ext cx="9144000" cy="1295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Picture Placeholder 27"/>
          <p:cNvSpPr>
            <a:spLocks noGrp="1"/>
          </p:cNvSpPr>
          <p:nvPr>
            <p:ph type="pic" sz="quarter" idx="15"/>
          </p:nvPr>
        </p:nvSpPr>
        <p:spPr>
          <a:xfrm>
            <a:off x="5356185" y="0"/>
            <a:ext cx="3787815" cy="6858000"/>
          </a:xfrm>
        </p:spPr>
        <p:txBody>
          <a:bodyPr>
            <a:normAutofit/>
          </a:bodyPr>
          <a:lstStyle>
            <a:lvl1pPr>
              <a:defRPr sz="1200">
                <a:latin typeface="Muli" panose="02000503000000000000" pitchFamily="2" charset="0"/>
              </a:defRPr>
            </a:lvl1pPr>
          </a:lstStyle>
          <a:p>
            <a:r>
              <a:rPr lang="en-US"/>
              <a:t>Click icon to add picture</a:t>
            </a:r>
            <a:endParaRPr lang="en-US" dirty="0"/>
          </a:p>
        </p:txBody>
      </p:sp>
      <p:sp>
        <p:nvSpPr>
          <p:cNvPr id="16" name="Content Placeholder 2"/>
          <p:cNvSpPr>
            <a:spLocks noGrp="1"/>
          </p:cNvSpPr>
          <p:nvPr>
            <p:ph idx="1" hasCustomPrompt="1"/>
          </p:nvPr>
        </p:nvSpPr>
        <p:spPr>
          <a:xfrm>
            <a:off x="361857" y="1680779"/>
            <a:ext cx="4770929" cy="4339226"/>
          </a:xfrm>
        </p:spPr>
        <p:txBody>
          <a:bodyPr>
            <a:normAutofit/>
          </a:bodyPr>
          <a:lstStyle>
            <a:lvl1pPr>
              <a:spcAft>
                <a:spcPts val="450"/>
              </a:spcAft>
              <a:defRPr sz="1200">
                <a:latin typeface="Didact Gothic" panose="00000500000000000000" pitchFamily="2" charset="0"/>
                <a:ea typeface="Gothic A1" pitchFamily="2" charset="-127"/>
                <a:cs typeface="Gothic A1" pitchFamily="2" charset="-127"/>
              </a:defRPr>
            </a:lvl1pPr>
            <a:lvl2pPr marL="211037" indent="-211037">
              <a:spcAft>
                <a:spcPts val="450"/>
              </a:spcAft>
              <a:defRPr sz="1200">
                <a:latin typeface="Didact Gothic" panose="00000500000000000000" pitchFamily="2" charset="0"/>
                <a:ea typeface="Gothic A1" pitchFamily="2" charset="-127"/>
                <a:cs typeface="Gothic A1" pitchFamily="2" charset="-127"/>
              </a:defRPr>
            </a:lvl2pPr>
            <a:lvl3pPr marL="422074" indent="-202244">
              <a:spcAft>
                <a:spcPts val="450"/>
              </a:spcAft>
              <a:buFont typeface="Arial" panose="020B0604020202020204" pitchFamily="34" charset="0"/>
              <a:buChar char="•"/>
              <a:defRPr sz="1200">
                <a:latin typeface="Didact Gothic" panose="00000500000000000000" pitchFamily="2" charset="0"/>
                <a:ea typeface="Gothic A1" pitchFamily="2" charset="-127"/>
                <a:cs typeface="Gothic A1" pitchFamily="2" charset="-127"/>
              </a:defRPr>
            </a:lvl3pPr>
            <a:lvl4pPr marL="633110" indent="-202244">
              <a:spcAft>
                <a:spcPts val="450"/>
              </a:spcAft>
              <a:defRPr sz="1200">
                <a:latin typeface="Didact Gothic" panose="00000500000000000000" pitchFamily="2" charset="0"/>
                <a:ea typeface="Gothic A1" pitchFamily="2" charset="-127"/>
                <a:cs typeface="Gothic A1" pitchFamily="2" charset="-127"/>
              </a:defRPr>
            </a:lvl4pPr>
            <a:lvl5pPr marL="844146" indent="-211037">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2" name="Rectangle 71">
            <a:extLst>
              <a:ext uri="{FF2B5EF4-FFF2-40B4-BE49-F238E27FC236}">
                <a16:creationId xmlns:a16="http://schemas.microsoft.com/office/drawing/2014/main" id="{1C7A1234-690B-4DDE-B454-D38C53C70082}"/>
              </a:ext>
            </a:extLst>
          </p:cNvPr>
          <p:cNvSpPr/>
          <p:nvPr/>
        </p:nvSpPr>
        <p:spPr>
          <a:xfrm>
            <a:off x="4391560" y="633379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27" name="Picture 26" descr="A picture containing drawing&#10;&#10;Description automatically generated">
            <a:extLst>
              <a:ext uri="{FF2B5EF4-FFF2-40B4-BE49-F238E27FC236}">
                <a16:creationId xmlns:a16="http://schemas.microsoft.com/office/drawing/2014/main" id="{081AB5F3-CC37-4661-88FA-7B4200992F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06" y="6265686"/>
            <a:ext cx="1481753" cy="522971"/>
          </a:xfrm>
          <a:prstGeom prst="rect">
            <a:avLst/>
          </a:prstGeom>
        </p:spPr>
      </p:pic>
      <p:sp>
        <p:nvSpPr>
          <p:cNvPr id="10" name="Title 1">
            <a:extLst>
              <a:ext uri="{FF2B5EF4-FFF2-40B4-BE49-F238E27FC236}">
                <a16:creationId xmlns:a16="http://schemas.microsoft.com/office/drawing/2014/main" id="{94E46B1A-B842-4924-8BC7-7F2965624D89}"/>
              </a:ext>
            </a:extLst>
          </p:cNvPr>
          <p:cNvSpPr>
            <a:spLocks noGrp="1"/>
          </p:cNvSpPr>
          <p:nvPr>
            <p:ph type="title" hasCustomPrompt="1"/>
          </p:nvPr>
        </p:nvSpPr>
        <p:spPr>
          <a:xfrm>
            <a:off x="361856" y="632473"/>
            <a:ext cx="8407262" cy="548640"/>
          </a:xfrm>
        </p:spPr>
        <p:txBody>
          <a:bodyPr/>
          <a:lstStyle>
            <a:lvl1pPr>
              <a:defRPr sz="2100">
                <a:solidFill>
                  <a:schemeClr val="bg1"/>
                </a:solidFill>
                <a:latin typeface="Playfair Display SemiBold" pitchFamily="2" charset="0"/>
              </a:defRPr>
            </a:lvl1pPr>
          </a:lstStyle>
          <a:p>
            <a:r>
              <a:rPr lang="en-US" dirty="0"/>
              <a:t>Title and Text</a:t>
            </a:r>
          </a:p>
        </p:txBody>
      </p:sp>
      <p:sp>
        <p:nvSpPr>
          <p:cNvPr id="11" name="Text Placeholder 3">
            <a:extLst>
              <a:ext uri="{FF2B5EF4-FFF2-40B4-BE49-F238E27FC236}">
                <a16:creationId xmlns:a16="http://schemas.microsoft.com/office/drawing/2014/main" id="{A85BC0DD-6D9B-4CD8-B046-AAAECE84C3AC}"/>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6"/>
                </a:solidFill>
                <a:latin typeface="Poppins" panose="00000500000000000000" pitchFamily="2" charset="0"/>
                <a:cs typeface="Poppins" panose="00000500000000000000" pitchFamily="2" charset="0"/>
              </a:defRPr>
            </a:lvl1pPr>
          </a:lstStyle>
          <a:p>
            <a:pPr lvl="0"/>
            <a:r>
              <a:rPr lang="en-US"/>
              <a:t>Click to edit Master text styles</a:t>
            </a:r>
          </a:p>
        </p:txBody>
      </p:sp>
      <p:grpSp>
        <p:nvGrpSpPr>
          <p:cNvPr id="15" name="Group 14">
            <a:extLst>
              <a:ext uri="{FF2B5EF4-FFF2-40B4-BE49-F238E27FC236}">
                <a16:creationId xmlns:a16="http://schemas.microsoft.com/office/drawing/2014/main" id="{FDE1C3EC-5C2E-45A5-B0A7-179A67CA6F38}"/>
              </a:ext>
            </a:extLst>
          </p:cNvPr>
          <p:cNvGrpSpPr/>
          <p:nvPr/>
        </p:nvGrpSpPr>
        <p:grpSpPr>
          <a:xfrm>
            <a:off x="27193" y="6623395"/>
            <a:ext cx="7099256" cy="202806"/>
            <a:chOff x="36257" y="6623395"/>
            <a:chExt cx="9465675" cy="202806"/>
          </a:xfrm>
        </p:grpSpPr>
        <p:sp>
          <p:nvSpPr>
            <p:cNvPr id="17" name="Rectangle 16">
              <a:extLst>
                <a:ext uri="{FF2B5EF4-FFF2-40B4-BE49-F238E27FC236}">
                  <a16:creationId xmlns:a16="http://schemas.microsoft.com/office/drawing/2014/main" id="{ACF8FB6D-989C-4494-B90B-CC9CB28BBC2C}"/>
                </a:ext>
              </a:extLst>
            </p:cNvPr>
            <p:cNvSpPr/>
            <p:nvPr/>
          </p:nvSpPr>
          <p:spPr>
            <a:xfrm rot="16200000">
              <a:off x="1512603" y="5147049"/>
              <a:ext cx="202806" cy="3155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B0F41586-FBF0-4AD4-8E19-900D11E83E9C}"/>
                </a:ext>
              </a:extLst>
            </p:cNvPr>
            <p:cNvSpPr/>
            <p:nvPr/>
          </p:nvSpPr>
          <p:spPr>
            <a:xfrm rot="16200000">
              <a:off x="4668100" y="5147049"/>
              <a:ext cx="202806" cy="3155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AAE4A750-A07A-4C69-8FFB-D2E2DA7D197A}"/>
                </a:ext>
              </a:extLst>
            </p:cNvPr>
            <p:cNvSpPr/>
            <p:nvPr/>
          </p:nvSpPr>
          <p:spPr>
            <a:xfrm rot="16200000">
              <a:off x="7823189" y="5147458"/>
              <a:ext cx="202806" cy="315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1448797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5546B07-9904-D081-0980-5E50107FACB6}"/>
              </a:ext>
            </a:extLst>
          </p:cNvPr>
          <p:cNvPicPr>
            <a:picLocks noChangeAspect="1"/>
          </p:cNvPicPr>
          <p:nvPr/>
        </p:nvPicPr>
        <p:blipFill rotWithShape="1">
          <a:blip r:embed="rId2"/>
          <a:srcRect l="8746" r="6412" b="76"/>
          <a:stretch/>
        </p:blipFill>
        <p:spPr>
          <a:xfrm>
            <a:off x="0" y="840512"/>
            <a:ext cx="9144000" cy="6095999"/>
          </a:xfrm>
          <a:prstGeom prst="rect">
            <a:avLst/>
          </a:prstGeom>
        </p:spPr>
      </p:pic>
      <p:sp>
        <p:nvSpPr>
          <p:cNvPr id="3" name="Subtitle 2"/>
          <p:cNvSpPr>
            <a:spLocks noGrp="1"/>
          </p:cNvSpPr>
          <p:nvPr>
            <p:ph type="subTitle" idx="1" hasCustomPrompt="1"/>
          </p:nvPr>
        </p:nvSpPr>
        <p:spPr>
          <a:xfrm>
            <a:off x="1091046" y="2792486"/>
            <a:ext cx="4278745" cy="425198"/>
          </a:xfrm>
        </p:spPr>
        <p:txBody>
          <a:bodyPr>
            <a:noAutofit/>
          </a:bodyPr>
          <a:lstStyle>
            <a:lvl1pPr marL="0" indent="0" algn="l">
              <a:buNone/>
              <a:defRPr sz="2400">
                <a:solidFill>
                  <a:srgbClr val="194174"/>
                </a:solidFill>
                <a:latin typeface="Playfair Display SemiBol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a:t>
            </a:r>
          </a:p>
        </p:txBody>
      </p:sp>
      <p:sp>
        <p:nvSpPr>
          <p:cNvPr id="4" name="Date Placeholder 3"/>
          <p:cNvSpPr>
            <a:spLocks noGrp="1"/>
          </p:cNvSpPr>
          <p:nvPr>
            <p:ph type="dt" sz="half" idx="10"/>
          </p:nvPr>
        </p:nvSpPr>
        <p:spPr/>
        <p:txBody>
          <a:bodyPr/>
          <a:lstStyle/>
          <a:p>
            <a:fld id="{3A27DBEB-79AD-438E-B034-0FF3606F26D9}" type="datetimeFigureOut">
              <a:rPr lang="en-US" smtClean="0"/>
              <a:t>7/28/23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B89E7A-ECD2-49CC-995A-F89F36035B79}" type="slidenum">
              <a:rPr lang="en-US" smtClean="0"/>
              <a:t>‹#›</a:t>
            </a:fld>
            <a:endParaRPr lang="en-US"/>
          </a:p>
        </p:txBody>
      </p:sp>
      <p:sp>
        <p:nvSpPr>
          <p:cNvPr id="10" name="Subtitle 2">
            <a:extLst>
              <a:ext uri="{FF2B5EF4-FFF2-40B4-BE49-F238E27FC236}">
                <a16:creationId xmlns:a16="http://schemas.microsoft.com/office/drawing/2014/main" id="{E38FE653-EC16-528D-1B1D-2637FDE8CB2D}"/>
              </a:ext>
            </a:extLst>
          </p:cNvPr>
          <p:cNvSpPr txBox="1">
            <a:spLocks/>
          </p:cNvSpPr>
          <p:nvPr/>
        </p:nvSpPr>
        <p:spPr>
          <a:xfrm>
            <a:off x="1091045" y="3217686"/>
            <a:ext cx="4278745" cy="36512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94174"/>
                </a:solidFill>
                <a:latin typeface="Playfair Display SemiBol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350" b="0" dirty="0">
                <a:latin typeface="Poppins" panose="00000500000000000000" pitchFamily="2" charset="0"/>
                <a:cs typeface="Poppins" panose="00000500000000000000" pitchFamily="2" charset="0"/>
              </a:rPr>
              <a:t>SUBTITLE</a:t>
            </a:r>
          </a:p>
        </p:txBody>
      </p:sp>
      <p:pic>
        <p:nvPicPr>
          <p:cNvPr id="12" name="Picture 11" descr="Logo&#10;&#10;Description automatically generated">
            <a:extLst>
              <a:ext uri="{FF2B5EF4-FFF2-40B4-BE49-F238E27FC236}">
                <a16:creationId xmlns:a16="http://schemas.microsoft.com/office/drawing/2014/main" id="{83E6B210-6AD4-5DE6-2C77-67E039EB5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909" y="2159254"/>
            <a:ext cx="2166278" cy="573161"/>
          </a:xfrm>
          <a:prstGeom prst="rect">
            <a:avLst/>
          </a:prstGeom>
        </p:spPr>
      </p:pic>
    </p:spTree>
    <p:extLst>
      <p:ext uri="{BB962C8B-B14F-4D97-AF65-F5344CB8AC3E}">
        <p14:creationId xmlns:p14="http://schemas.microsoft.com/office/powerpoint/2010/main" val="1111653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62FF645A-9B7B-332D-C12F-FAF91CE628D9}"/>
              </a:ext>
            </a:extLst>
          </p:cNvPr>
          <p:cNvSpPr>
            <a:spLocks noGrp="1"/>
          </p:cNvSpPr>
          <p:nvPr>
            <p:ph type="pic" sz="quarter" idx="13"/>
          </p:nvPr>
        </p:nvSpPr>
        <p:spPr>
          <a:xfrm>
            <a:off x="331788" y="295060"/>
            <a:ext cx="8461375" cy="3706813"/>
          </a:xfrm>
        </p:spPr>
        <p:txBody>
          <a:bodyPr/>
          <a:lstStyle/>
          <a:p>
            <a:r>
              <a:rPr lang="en-US"/>
              <a:t>Click icon to add picture</a:t>
            </a:r>
          </a:p>
        </p:txBody>
      </p:sp>
      <p:sp>
        <p:nvSpPr>
          <p:cNvPr id="6" name="Slide Number Placeholder 5"/>
          <p:cNvSpPr>
            <a:spLocks noGrp="1"/>
          </p:cNvSpPr>
          <p:nvPr>
            <p:ph type="sldNum" sz="quarter" idx="12"/>
          </p:nvPr>
        </p:nvSpPr>
        <p:spPr>
          <a:xfrm>
            <a:off x="4290579" y="6286504"/>
            <a:ext cx="562841" cy="365125"/>
          </a:xfrm>
        </p:spPr>
        <p:txBody>
          <a:bodyPr/>
          <a:lstStyle>
            <a:lvl1pPr algn="ctr">
              <a:defRPr>
                <a:solidFill>
                  <a:srgbClr val="2062A3"/>
                </a:solidFill>
                <a:latin typeface="Poppins" panose="00000500000000000000" pitchFamily="2" charset="0"/>
                <a:cs typeface="Poppins" panose="00000500000000000000" pitchFamily="2" charset="0"/>
              </a:defRPr>
            </a:lvl1pPr>
          </a:lstStyle>
          <a:p>
            <a:fld id="{90B89E7A-ECD2-49CC-995A-F89F36035B79}" type="slidenum">
              <a:rPr lang="en-US" smtClean="0"/>
              <a:t>‹#›</a:t>
            </a:fld>
            <a:endParaRPr lang="en-US"/>
          </a:p>
        </p:txBody>
      </p:sp>
      <p:sp>
        <p:nvSpPr>
          <p:cNvPr id="11" name="Rectangle 10">
            <a:extLst>
              <a:ext uri="{FF2B5EF4-FFF2-40B4-BE49-F238E27FC236}">
                <a16:creationId xmlns:a16="http://schemas.microsoft.com/office/drawing/2014/main" id="{385A38FA-B307-BADB-37B7-908C7D3D8D19}"/>
              </a:ext>
            </a:extLst>
          </p:cNvPr>
          <p:cNvSpPr/>
          <p:nvPr/>
        </p:nvSpPr>
        <p:spPr>
          <a:xfrm>
            <a:off x="73893" y="6594766"/>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B4B701FA-51A0-0C9A-3276-6AABD58BDDE2}"/>
              </a:ext>
            </a:extLst>
          </p:cNvPr>
          <p:cNvSpPr/>
          <p:nvPr/>
        </p:nvSpPr>
        <p:spPr>
          <a:xfrm>
            <a:off x="2392218" y="6594766"/>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1580CA26-D5C0-ABCA-E4A4-1A6972B078C7}"/>
              </a:ext>
            </a:extLst>
          </p:cNvPr>
          <p:cNvSpPr/>
          <p:nvPr/>
        </p:nvSpPr>
        <p:spPr>
          <a:xfrm>
            <a:off x="4710545" y="6594766"/>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9" name="Picture 18" descr="Logo&#10;&#10;Description automatically generated">
            <a:extLst>
              <a:ext uri="{FF2B5EF4-FFF2-40B4-BE49-F238E27FC236}">
                <a16:creationId xmlns:a16="http://schemas.microsoft.com/office/drawing/2014/main" id="{5D8DA4F2-5F5C-B205-F875-4DDCCDA6D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285" y="6320310"/>
            <a:ext cx="1665680" cy="440711"/>
          </a:xfrm>
          <a:prstGeom prst="rect">
            <a:avLst/>
          </a:prstGeom>
        </p:spPr>
      </p:pic>
      <p:sp>
        <p:nvSpPr>
          <p:cNvPr id="24" name="Subtitle 2">
            <a:extLst>
              <a:ext uri="{FF2B5EF4-FFF2-40B4-BE49-F238E27FC236}">
                <a16:creationId xmlns:a16="http://schemas.microsoft.com/office/drawing/2014/main" id="{8D58CE46-A34D-C91F-1254-D72EDEFF5FA9}"/>
              </a:ext>
            </a:extLst>
          </p:cNvPr>
          <p:cNvSpPr>
            <a:spLocks noGrp="1"/>
          </p:cNvSpPr>
          <p:nvPr>
            <p:ph type="subTitle" idx="1" hasCustomPrompt="1"/>
          </p:nvPr>
        </p:nvSpPr>
        <p:spPr>
          <a:xfrm>
            <a:off x="331788" y="4233359"/>
            <a:ext cx="4278745" cy="425198"/>
          </a:xfrm>
        </p:spPr>
        <p:txBody>
          <a:bodyPr>
            <a:noAutofit/>
          </a:bodyPr>
          <a:lstStyle>
            <a:lvl1pPr marL="0" indent="0" algn="l">
              <a:buNone/>
              <a:defRPr sz="2400">
                <a:solidFill>
                  <a:srgbClr val="194174"/>
                </a:solidFill>
                <a:latin typeface="Playfair Display SemiBol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a:t>
            </a:r>
          </a:p>
        </p:txBody>
      </p:sp>
      <p:cxnSp>
        <p:nvCxnSpPr>
          <p:cNvPr id="8" name="Straight Connector 7">
            <a:extLst>
              <a:ext uri="{FF2B5EF4-FFF2-40B4-BE49-F238E27FC236}">
                <a16:creationId xmlns:a16="http://schemas.microsoft.com/office/drawing/2014/main" id="{B1CC9EE8-E043-2556-814A-80028034BF28}"/>
              </a:ext>
            </a:extLst>
          </p:cNvPr>
          <p:cNvCxnSpPr>
            <a:cxnSpLocks/>
          </p:cNvCxnSpPr>
          <p:nvPr/>
        </p:nvCxnSpPr>
        <p:spPr>
          <a:xfrm>
            <a:off x="-133928" y="4020126"/>
            <a:ext cx="9411855" cy="0"/>
          </a:xfrm>
          <a:prstGeom prst="line">
            <a:avLst/>
          </a:prstGeom>
          <a:ln w="38100">
            <a:solidFill>
              <a:srgbClr val="62AEE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597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4290579" y="6286504"/>
            <a:ext cx="562841" cy="365125"/>
          </a:xfrm>
        </p:spPr>
        <p:txBody>
          <a:bodyPr/>
          <a:lstStyle>
            <a:lvl1pPr algn="ctr">
              <a:defRPr>
                <a:solidFill>
                  <a:srgbClr val="2062A3"/>
                </a:solidFill>
                <a:latin typeface="Poppins" panose="00000500000000000000" pitchFamily="2" charset="0"/>
                <a:cs typeface="Poppins" panose="00000500000000000000" pitchFamily="2" charset="0"/>
              </a:defRPr>
            </a:lvl1pPr>
          </a:lstStyle>
          <a:p>
            <a:fld id="{90B89E7A-ECD2-49CC-995A-F89F36035B79}" type="slidenum">
              <a:rPr lang="en-US" smtClean="0"/>
              <a:t>‹#›</a:t>
            </a:fld>
            <a:endParaRPr lang="en-US"/>
          </a:p>
        </p:txBody>
      </p:sp>
      <p:sp>
        <p:nvSpPr>
          <p:cNvPr id="11" name="Rectangle 10">
            <a:extLst>
              <a:ext uri="{FF2B5EF4-FFF2-40B4-BE49-F238E27FC236}">
                <a16:creationId xmlns:a16="http://schemas.microsoft.com/office/drawing/2014/main" id="{385A38FA-B307-BADB-37B7-908C7D3D8D19}"/>
              </a:ext>
            </a:extLst>
          </p:cNvPr>
          <p:cNvSpPr/>
          <p:nvPr/>
        </p:nvSpPr>
        <p:spPr>
          <a:xfrm>
            <a:off x="73893" y="6594766"/>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B4B701FA-51A0-0C9A-3276-6AABD58BDDE2}"/>
              </a:ext>
            </a:extLst>
          </p:cNvPr>
          <p:cNvSpPr/>
          <p:nvPr/>
        </p:nvSpPr>
        <p:spPr>
          <a:xfrm>
            <a:off x="2392218" y="6594766"/>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1580CA26-D5C0-ABCA-E4A4-1A6972B078C7}"/>
              </a:ext>
            </a:extLst>
          </p:cNvPr>
          <p:cNvSpPr/>
          <p:nvPr/>
        </p:nvSpPr>
        <p:spPr>
          <a:xfrm>
            <a:off x="4710545" y="6594766"/>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pic>
        <p:nvPicPr>
          <p:cNvPr id="19" name="Picture 18" descr="Logo&#10;&#10;Description automatically generated">
            <a:extLst>
              <a:ext uri="{FF2B5EF4-FFF2-40B4-BE49-F238E27FC236}">
                <a16:creationId xmlns:a16="http://schemas.microsoft.com/office/drawing/2014/main" id="{5D8DA4F2-5F5C-B205-F875-4DDCCDA6D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285" y="6320310"/>
            <a:ext cx="1665680" cy="440711"/>
          </a:xfrm>
          <a:prstGeom prst="rect">
            <a:avLst/>
          </a:prstGeom>
        </p:spPr>
      </p:pic>
      <p:sp>
        <p:nvSpPr>
          <p:cNvPr id="24" name="Subtitle 2">
            <a:extLst>
              <a:ext uri="{FF2B5EF4-FFF2-40B4-BE49-F238E27FC236}">
                <a16:creationId xmlns:a16="http://schemas.microsoft.com/office/drawing/2014/main" id="{8D58CE46-A34D-C91F-1254-D72EDEFF5FA9}"/>
              </a:ext>
            </a:extLst>
          </p:cNvPr>
          <p:cNvSpPr>
            <a:spLocks noGrp="1"/>
          </p:cNvSpPr>
          <p:nvPr>
            <p:ph type="subTitle" idx="1" hasCustomPrompt="1"/>
          </p:nvPr>
        </p:nvSpPr>
        <p:spPr>
          <a:xfrm>
            <a:off x="293254" y="843613"/>
            <a:ext cx="4278745" cy="425198"/>
          </a:xfrm>
        </p:spPr>
        <p:txBody>
          <a:bodyPr>
            <a:noAutofit/>
          </a:bodyPr>
          <a:lstStyle>
            <a:lvl1pPr marL="0" indent="0" algn="l">
              <a:buNone/>
              <a:defRPr sz="2400">
                <a:solidFill>
                  <a:srgbClr val="194174"/>
                </a:solidFill>
                <a:latin typeface="Playfair Display SemiBold"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Title</a:t>
            </a:r>
          </a:p>
        </p:txBody>
      </p:sp>
      <p:sp>
        <p:nvSpPr>
          <p:cNvPr id="2" name="Subtitle 2">
            <a:extLst>
              <a:ext uri="{FF2B5EF4-FFF2-40B4-BE49-F238E27FC236}">
                <a16:creationId xmlns:a16="http://schemas.microsoft.com/office/drawing/2014/main" id="{7304BEEA-EFF0-5FC3-E022-DCE5FA77258E}"/>
              </a:ext>
            </a:extLst>
          </p:cNvPr>
          <p:cNvSpPr txBox="1">
            <a:spLocks/>
          </p:cNvSpPr>
          <p:nvPr/>
        </p:nvSpPr>
        <p:spPr>
          <a:xfrm>
            <a:off x="293254" y="624108"/>
            <a:ext cx="4278745" cy="365125"/>
          </a:xfrm>
          <a:prstGeom prst="rect">
            <a:avLst/>
          </a:prstGeom>
        </p:spPr>
        <p:txBody>
          <a:bodyPr vert="horz" lIns="68580" tIns="34290" rIns="68580" bIns="3429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194174"/>
                </a:solidFill>
                <a:latin typeface="Playfair Display SemiBol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50" b="0" dirty="0">
                <a:latin typeface="Poppins" panose="00000500000000000000" pitchFamily="2" charset="0"/>
                <a:cs typeface="Poppins" panose="00000500000000000000" pitchFamily="2" charset="0"/>
              </a:rPr>
              <a:t>SUBTITLE</a:t>
            </a:r>
          </a:p>
        </p:txBody>
      </p:sp>
      <p:sp>
        <p:nvSpPr>
          <p:cNvPr id="4" name="Content Placeholder 3">
            <a:extLst>
              <a:ext uri="{FF2B5EF4-FFF2-40B4-BE49-F238E27FC236}">
                <a16:creationId xmlns:a16="http://schemas.microsoft.com/office/drawing/2014/main" id="{6D490C00-ACB8-ED61-9A47-4EDF39E90EF1}"/>
              </a:ext>
            </a:extLst>
          </p:cNvPr>
          <p:cNvSpPr>
            <a:spLocks noGrp="1"/>
          </p:cNvSpPr>
          <p:nvPr>
            <p:ph sz="quarter" idx="13"/>
          </p:nvPr>
        </p:nvSpPr>
        <p:spPr>
          <a:xfrm>
            <a:off x="361336" y="1508325"/>
            <a:ext cx="8421326" cy="4538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2428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Slide">
    <p:bg>
      <p:bgRef idx="1001">
        <a:schemeClr val="bg1"/>
      </p:bgRef>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22025" y="2923766"/>
            <a:ext cx="4148812" cy="470507"/>
          </a:xfrm>
        </p:spPr>
        <p:txBody>
          <a:bodyPr>
            <a:noAutofit/>
          </a:bodyPr>
          <a:lstStyle>
            <a:lvl1pPr>
              <a:defRPr lang="en-US" sz="1950" b="0" kern="1200" cap="none" baseline="0" dirty="0">
                <a:solidFill>
                  <a:schemeClr val="tx2"/>
                </a:solidFill>
                <a:latin typeface="Playfair Display SemiBold" pitchFamily="2" charset="0"/>
                <a:ea typeface="+mn-ea"/>
                <a:cs typeface="Arial" panose="020B0604020202020204" pitchFamily="34" charset="0"/>
              </a:defRPr>
            </a:lvl1pPr>
          </a:lstStyle>
          <a:p>
            <a:pPr marL="0" lvl="0" indent="0" algn="l" defTabSz="844146" rtl="0" eaLnBrk="1" latinLnBrk="0" hangingPunct="1">
              <a:spcBef>
                <a:spcPts val="739"/>
              </a:spcBef>
              <a:spcAft>
                <a:spcPts val="450"/>
              </a:spcAft>
              <a:buFont typeface="Arial" pitchFamily="34" charset="0"/>
              <a:buNone/>
            </a:pPr>
            <a:r>
              <a:rPr lang="en-US" dirty="0"/>
              <a:t>Title</a:t>
            </a:r>
          </a:p>
        </p:txBody>
      </p:sp>
      <p:sp>
        <p:nvSpPr>
          <p:cNvPr id="3" name="Text Placeholder 2">
            <a:extLst>
              <a:ext uri="{FF2B5EF4-FFF2-40B4-BE49-F238E27FC236}">
                <a16:creationId xmlns:a16="http://schemas.microsoft.com/office/drawing/2014/main" id="{EBF63E1C-BB86-47AD-910C-798115C9B578}"/>
              </a:ext>
            </a:extLst>
          </p:cNvPr>
          <p:cNvSpPr>
            <a:spLocks noGrp="1"/>
          </p:cNvSpPr>
          <p:nvPr>
            <p:ph type="body" sz="quarter" idx="14" hasCustomPrompt="1"/>
          </p:nvPr>
        </p:nvSpPr>
        <p:spPr>
          <a:xfrm>
            <a:off x="718160" y="3429001"/>
            <a:ext cx="4150552" cy="401637"/>
          </a:xfrm>
        </p:spPr>
        <p:txBody>
          <a:bodyPr/>
          <a:lstStyle>
            <a:lvl1pPr>
              <a:defRPr cap="all" baseline="0">
                <a:solidFill>
                  <a:schemeClr val="accent2"/>
                </a:solidFill>
                <a:latin typeface="Poppins" panose="00000500000000000000" pitchFamily="2" charset="0"/>
                <a:cs typeface="Poppins" panose="00000500000000000000" pitchFamily="2" charset="0"/>
              </a:defRPr>
            </a:lvl1pPr>
            <a:lvl2pPr>
              <a:defRPr>
                <a:latin typeface="Work Sans Medium" panose="00000600000000000000" pitchFamily="50" charset="0"/>
              </a:defRPr>
            </a:lvl2pPr>
            <a:lvl3pPr>
              <a:defRPr>
                <a:latin typeface="Work Sans Medium" panose="00000600000000000000" pitchFamily="50" charset="0"/>
              </a:defRPr>
            </a:lvl3pPr>
            <a:lvl4pPr>
              <a:defRPr>
                <a:latin typeface="Work Sans Medium" panose="00000600000000000000" pitchFamily="50" charset="0"/>
              </a:defRPr>
            </a:lvl4pPr>
            <a:lvl5pPr>
              <a:defRPr>
                <a:latin typeface="Work Sans Medium" panose="00000600000000000000" pitchFamily="50" charset="0"/>
              </a:defRPr>
            </a:lvl5pPr>
          </a:lstStyle>
          <a:p>
            <a:pPr lvl="0"/>
            <a:r>
              <a:rPr lang="en-US" dirty="0"/>
              <a:t>Subtitle</a:t>
            </a:r>
          </a:p>
        </p:txBody>
      </p:sp>
    </p:spTree>
    <p:extLst>
      <p:ext uri="{BB962C8B-B14F-4D97-AF65-F5344CB8AC3E}">
        <p14:creationId xmlns:p14="http://schemas.microsoft.com/office/powerpoint/2010/main" val="18318583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ection Divi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13BB-15A1-4176-A3E0-6AE145C900A5}"/>
              </a:ext>
            </a:extLst>
          </p:cNvPr>
          <p:cNvSpPr>
            <a:spLocks noGrp="1"/>
          </p:cNvSpPr>
          <p:nvPr>
            <p:ph type="title" hasCustomPrompt="1"/>
          </p:nvPr>
        </p:nvSpPr>
        <p:spPr>
          <a:xfrm>
            <a:off x="435685" y="4793063"/>
            <a:ext cx="8407262" cy="880855"/>
          </a:xfrm>
        </p:spPr>
        <p:txBody>
          <a:bodyPr/>
          <a:lstStyle>
            <a:lvl1pPr>
              <a:defRPr sz="2100">
                <a:solidFill>
                  <a:schemeClr val="tx2"/>
                </a:solidFill>
                <a:latin typeface="Playfair Display SemiBold" pitchFamily="2" charset="0"/>
              </a:defRPr>
            </a:lvl1pPr>
          </a:lstStyle>
          <a:p>
            <a:r>
              <a:rPr lang="en-US" dirty="0"/>
              <a:t>Section Divider</a:t>
            </a:r>
          </a:p>
        </p:txBody>
      </p:sp>
      <p:sp>
        <p:nvSpPr>
          <p:cNvPr id="5" name="Picture Placeholder 4">
            <a:extLst>
              <a:ext uri="{FF2B5EF4-FFF2-40B4-BE49-F238E27FC236}">
                <a16:creationId xmlns:a16="http://schemas.microsoft.com/office/drawing/2014/main" id="{5DA6B5BA-939C-4CC6-B8E8-8FB856747BF3}"/>
              </a:ext>
            </a:extLst>
          </p:cNvPr>
          <p:cNvSpPr>
            <a:spLocks noGrp="1"/>
          </p:cNvSpPr>
          <p:nvPr>
            <p:ph type="pic" sz="quarter" idx="14"/>
          </p:nvPr>
        </p:nvSpPr>
        <p:spPr>
          <a:xfrm>
            <a:off x="0" y="1"/>
            <a:ext cx="9144000" cy="3902075"/>
          </a:xfrm>
        </p:spPr>
        <p:txBody>
          <a:bodyPr/>
          <a:lstStyle/>
          <a:p>
            <a:r>
              <a:rPr lang="en-US"/>
              <a:t>Click icon to add picture</a:t>
            </a:r>
          </a:p>
        </p:txBody>
      </p:sp>
    </p:spTree>
    <p:extLst>
      <p:ext uri="{BB962C8B-B14F-4D97-AF65-F5344CB8AC3E}">
        <p14:creationId xmlns:p14="http://schemas.microsoft.com/office/powerpoint/2010/main" val="4156614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Logo, Bottom Ba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CAF4BBB-718F-4DB2-AD13-1F5CDF722F95}"/>
              </a:ext>
            </a:extLst>
          </p:cNvPr>
          <p:cNvSpPr>
            <a:spLocks noGrp="1"/>
          </p:cNvSpPr>
          <p:nvPr>
            <p:ph type="title" hasCustomPrompt="1"/>
          </p:nvPr>
        </p:nvSpPr>
        <p:spPr>
          <a:xfrm>
            <a:off x="361856" y="632473"/>
            <a:ext cx="8407262"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8" name="Text Placeholder 3">
            <a:extLst>
              <a:ext uri="{FF2B5EF4-FFF2-40B4-BE49-F238E27FC236}">
                <a16:creationId xmlns:a16="http://schemas.microsoft.com/office/drawing/2014/main" id="{AFFF0593-76F4-4892-9010-6D328640FB9C}"/>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75720392"/>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ext Slide">
    <p:spTree>
      <p:nvGrpSpPr>
        <p:cNvPr id="1" name=""/>
        <p:cNvGrpSpPr/>
        <p:nvPr/>
      </p:nvGrpSpPr>
      <p:grpSpPr>
        <a:xfrm>
          <a:off x="0" y="0"/>
          <a:ext cx="0" cy="0"/>
          <a:chOff x="0" y="0"/>
          <a:chExt cx="0" cy="0"/>
        </a:xfrm>
      </p:grpSpPr>
      <p:sp>
        <p:nvSpPr>
          <p:cNvPr id="28" name="Content Placeholder 2">
            <a:extLst>
              <a:ext uri="{FF2B5EF4-FFF2-40B4-BE49-F238E27FC236}">
                <a16:creationId xmlns:a16="http://schemas.microsoft.com/office/drawing/2014/main" id="{0261A93F-9993-45CA-98FD-914E33D1C53C}"/>
              </a:ext>
            </a:extLst>
          </p:cNvPr>
          <p:cNvSpPr>
            <a:spLocks noGrp="1"/>
          </p:cNvSpPr>
          <p:nvPr>
            <p:ph idx="1" hasCustomPrompt="1"/>
          </p:nvPr>
        </p:nvSpPr>
        <p:spPr>
          <a:xfrm>
            <a:off x="373535" y="1370511"/>
            <a:ext cx="8396930" cy="4779671"/>
          </a:xfrm>
        </p:spPr>
        <p:txBody>
          <a:bodyPr>
            <a:normAutofit/>
          </a:bodyPr>
          <a:lstStyle>
            <a:lvl1pPr>
              <a:defRPr sz="1200">
                <a:solidFill>
                  <a:schemeClr val="tx1"/>
                </a:solidFill>
                <a:latin typeface="Didact Gothic" panose="00000500000000000000" pitchFamily="2" charset="0"/>
                <a:ea typeface="Gothic A1" pitchFamily="2" charset="-127"/>
                <a:cs typeface="Gothic A1" pitchFamily="2" charset="-127"/>
              </a:defRPr>
            </a:lvl1pPr>
            <a:lvl2pPr marL="211037" indent="-211037">
              <a:spcAft>
                <a:spcPts val="450"/>
              </a:spcAft>
              <a:buFont typeface="Arial" panose="020B0604020202020204" pitchFamily="34" charset="0"/>
              <a:buChar char="•"/>
              <a:defRPr sz="1200">
                <a:solidFill>
                  <a:schemeClr val="tx1"/>
                </a:solidFill>
                <a:latin typeface="Didact Gothic" panose="00000500000000000000" pitchFamily="2" charset="0"/>
                <a:ea typeface="Gothic A1" pitchFamily="2" charset="-127"/>
                <a:cs typeface="Gothic A1" pitchFamily="2" charset="-127"/>
              </a:defRPr>
            </a:lvl2pPr>
            <a:lvl3pPr marL="422074" indent="-202244">
              <a:spcAft>
                <a:spcPts val="450"/>
              </a:spcAft>
              <a:buFont typeface="Courier New" panose="02070309020205020404" pitchFamily="49" charset="0"/>
              <a:buChar char="o"/>
              <a:defRPr sz="1200">
                <a:solidFill>
                  <a:schemeClr val="tx1"/>
                </a:solidFill>
                <a:latin typeface="Didact Gothic" panose="00000500000000000000" pitchFamily="2" charset="0"/>
                <a:ea typeface="Gothic A1" pitchFamily="2" charset="-127"/>
                <a:cs typeface="Gothic A1" pitchFamily="2" charset="-127"/>
              </a:defRPr>
            </a:lvl3pPr>
            <a:lvl4pPr marL="633110" indent="-202244">
              <a:spcAft>
                <a:spcPts val="450"/>
              </a:spcAft>
              <a:buFont typeface="Wingdings" panose="05000000000000000000" pitchFamily="2" charset="2"/>
              <a:buChar char="§"/>
              <a:defRPr sz="1200">
                <a:solidFill>
                  <a:schemeClr val="tx1"/>
                </a:solidFill>
                <a:latin typeface="Didact Gothic" panose="00000500000000000000" pitchFamily="2" charset="0"/>
                <a:ea typeface="Gothic A1" pitchFamily="2" charset="-127"/>
                <a:cs typeface="Gothic A1" pitchFamily="2" charset="-127"/>
              </a:defRPr>
            </a:lvl4pPr>
            <a:lvl5pPr marL="844146" indent="-211037">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1">
            <a:extLst>
              <a:ext uri="{FF2B5EF4-FFF2-40B4-BE49-F238E27FC236}">
                <a16:creationId xmlns:a16="http://schemas.microsoft.com/office/drawing/2014/main" id="{6CAF4BBB-718F-4DB2-AD13-1F5CDF722F95}"/>
              </a:ext>
            </a:extLst>
          </p:cNvPr>
          <p:cNvSpPr>
            <a:spLocks noGrp="1"/>
          </p:cNvSpPr>
          <p:nvPr>
            <p:ph type="title" hasCustomPrompt="1"/>
          </p:nvPr>
        </p:nvSpPr>
        <p:spPr>
          <a:xfrm>
            <a:off x="361856" y="632473"/>
            <a:ext cx="8407262"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8" name="Text Placeholder 3">
            <a:extLst>
              <a:ext uri="{FF2B5EF4-FFF2-40B4-BE49-F238E27FC236}">
                <a16:creationId xmlns:a16="http://schemas.microsoft.com/office/drawing/2014/main" id="{AFFF0593-76F4-4892-9010-6D328640FB9C}"/>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41214098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Impact Statement">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620AC-5B9A-4266-BFFC-3C6AF18D9C8E}"/>
              </a:ext>
            </a:extLst>
          </p:cNvPr>
          <p:cNvSpPr>
            <a:spLocks noGrp="1"/>
          </p:cNvSpPr>
          <p:nvPr>
            <p:ph type="title" hasCustomPrompt="1"/>
          </p:nvPr>
        </p:nvSpPr>
        <p:spPr>
          <a:xfrm>
            <a:off x="335308" y="795757"/>
            <a:ext cx="8473385" cy="474779"/>
          </a:xfrm>
        </p:spPr>
        <p:txBody>
          <a:bodyPr/>
          <a:lstStyle>
            <a:lvl1pPr algn="ctr">
              <a:defRPr sz="2100">
                <a:solidFill>
                  <a:schemeClr val="bg1"/>
                </a:solidFill>
                <a:latin typeface="Playfair Display SemiBold" pitchFamily="2" charset="0"/>
              </a:defRPr>
            </a:lvl1pPr>
          </a:lstStyle>
          <a:p>
            <a:r>
              <a:rPr lang="en-US" dirty="0"/>
              <a:t>Impact Statement</a:t>
            </a:r>
          </a:p>
        </p:txBody>
      </p:sp>
      <p:sp>
        <p:nvSpPr>
          <p:cNvPr id="7" name="Text Placeholder 6">
            <a:extLst>
              <a:ext uri="{FF2B5EF4-FFF2-40B4-BE49-F238E27FC236}">
                <a16:creationId xmlns:a16="http://schemas.microsoft.com/office/drawing/2014/main" id="{50969218-0415-43CB-9688-D6E67968EA99}"/>
              </a:ext>
            </a:extLst>
          </p:cNvPr>
          <p:cNvSpPr>
            <a:spLocks noGrp="1"/>
          </p:cNvSpPr>
          <p:nvPr>
            <p:ph type="body" sz="quarter" idx="10" hasCustomPrompt="1"/>
          </p:nvPr>
        </p:nvSpPr>
        <p:spPr>
          <a:xfrm>
            <a:off x="335308" y="1623529"/>
            <a:ext cx="8473385" cy="2270928"/>
          </a:xfrm>
        </p:spPr>
        <p:txBody>
          <a:bodyPr>
            <a:normAutofit/>
          </a:bodyPr>
          <a:lstStyle>
            <a:lvl1pPr>
              <a:spcBef>
                <a:spcPts val="0"/>
              </a:spcBef>
              <a:defRPr sz="1200" baseline="0">
                <a:solidFill>
                  <a:schemeClr val="bg1"/>
                </a:solidFill>
                <a:latin typeface="Didact Gothic" panose="00000500000000000000" pitchFamily="2" charset="0"/>
                <a:ea typeface="Gothic A1" pitchFamily="2" charset="-127"/>
                <a:cs typeface="Gothic A1" pitchFamily="2" charset="-127"/>
              </a:defRPr>
            </a:lvl1pPr>
          </a:lstStyle>
          <a:p>
            <a:pPr lvl="0"/>
            <a:r>
              <a:rPr lang="en-US" dirty="0"/>
              <a:t>Statement</a:t>
            </a:r>
          </a:p>
        </p:txBody>
      </p:sp>
      <p:sp>
        <p:nvSpPr>
          <p:cNvPr id="5" name="Picture Placeholder 4">
            <a:extLst>
              <a:ext uri="{FF2B5EF4-FFF2-40B4-BE49-F238E27FC236}">
                <a16:creationId xmlns:a16="http://schemas.microsoft.com/office/drawing/2014/main" id="{EE4CB14D-BD39-4014-BB9A-015C0EC6DAF4}"/>
              </a:ext>
            </a:extLst>
          </p:cNvPr>
          <p:cNvSpPr>
            <a:spLocks noGrp="1"/>
          </p:cNvSpPr>
          <p:nvPr>
            <p:ph type="pic" sz="quarter" idx="11"/>
          </p:nvPr>
        </p:nvSpPr>
        <p:spPr>
          <a:xfrm>
            <a:off x="0" y="4506914"/>
            <a:ext cx="9144000" cy="2351087"/>
          </a:xfrm>
        </p:spPr>
        <p:txBody>
          <a:bodyPr/>
          <a:lstStyle/>
          <a:p>
            <a:r>
              <a:rPr lang="en-US"/>
              <a:t>Click icon to add picture</a:t>
            </a:r>
          </a:p>
        </p:txBody>
      </p:sp>
      <p:sp>
        <p:nvSpPr>
          <p:cNvPr id="8" name="Text Placeholder 7">
            <a:extLst>
              <a:ext uri="{FF2B5EF4-FFF2-40B4-BE49-F238E27FC236}">
                <a16:creationId xmlns:a16="http://schemas.microsoft.com/office/drawing/2014/main" id="{8ECB3A52-2548-466E-8DF5-9F09566A939F}"/>
              </a:ext>
            </a:extLst>
          </p:cNvPr>
          <p:cNvSpPr>
            <a:spLocks noGrp="1"/>
          </p:cNvSpPr>
          <p:nvPr>
            <p:ph type="body" sz="quarter" idx="12"/>
          </p:nvPr>
        </p:nvSpPr>
        <p:spPr>
          <a:xfrm>
            <a:off x="335307" y="442762"/>
            <a:ext cx="8473384" cy="352994"/>
          </a:xfrm>
        </p:spPr>
        <p:txBody>
          <a:bodyPr>
            <a:noAutofit/>
          </a:bodyPr>
          <a:lstStyle>
            <a:lvl1pPr algn="ctr">
              <a:defRPr sz="1200" cap="all" baseline="0">
                <a:solidFill>
                  <a:schemeClr val="accent6"/>
                </a:solidFill>
                <a:latin typeface="Didact Gothic" panose="00000500000000000000" pitchFamily="2" charset="0"/>
              </a:defRPr>
            </a:lvl1pPr>
            <a:lvl2pPr>
              <a:defRPr sz="1200">
                <a:latin typeface="Franklin Gothic Book" panose="020B0503020102020204" pitchFamily="34" charset="0"/>
              </a:defRPr>
            </a:lvl2pPr>
            <a:lvl3pPr>
              <a:defRPr sz="1200">
                <a:latin typeface="Franklin Gothic Book" panose="020B0503020102020204" pitchFamily="34" charset="0"/>
              </a:defRPr>
            </a:lvl3pPr>
            <a:lvl4pPr>
              <a:defRPr sz="1200">
                <a:latin typeface="Franklin Gothic Book" panose="020B0503020102020204" pitchFamily="34" charset="0"/>
              </a:defRPr>
            </a:lvl4pPr>
            <a:lvl5pPr>
              <a:defRPr sz="1200">
                <a:latin typeface="Franklin Gothic Book" panose="020B0503020102020204" pitchFamily="34" charset="0"/>
              </a:defRPr>
            </a:lvl5pPr>
          </a:lstStyle>
          <a:p>
            <a:pPr lvl="0"/>
            <a:r>
              <a:rPr lang="en-US"/>
              <a:t>Click to edit Master text styles</a:t>
            </a:r>
          </a:p>
        </p:txBody>
      </p:sp>
    </p:spTree>
    <p:extLst>
      <p:ext uri="{BB962C8B-B14F-4D97-AF65-F5344CB8AC3E}">
        <p14:creationId xmlns:p14="http://schemas.microsoft.com/office/powerpoint/2010/main" val="4067265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713BB-15A1-4176-A3E0-6AE145C900A5}"/>
              </a:ext>
            </a:extLst>
          </p:cNvPr>
          <p:cNvSpPr>
            <a:spLocks noGrp="1"/>
          </p:cNvSpPr>
          <p:nvPr>
            <p:ph type="title" hasCustomPrompt="1"/>
          </p:nvPr>
        </p:nvSpPr>
        <p:spPr>
          <a:xfrm>
            <a:off x="435685" y="4793063"/>
            <a:ext cx="8407262" cy="880855"/>
          </a:xfrm>
        </p:spPr>
        <p:txBody>
          <a:bodyPr/>
          <a:lstStyle>
            <a:lvl1pPr>
              <a:defRPr sz="2100">
                <a:solidFill>
                  <a:schemeClr val="tx2"/>
                </a:solidFill>
                <a:latin typeface="Playfair Display SemiBold" pitchFamily="2" charset="0"/>
              </a:defRPr>
            </a:lvl1pPr>
          </a:lstStyle>
          <a:p>
            <a:r>
              <a:rPr lang="en-US" dirty="0"/>
              <a:t>Section Divider</a:t>
            </a:r>
          </a:p>
        </p:txBody>
      </p:sp>
      <p:cxnSp>
        <p:nvCxnSpPr>
          <p:cNvPr id="7" name="Straight Connector 6">
            <a:extLst>
              <a:ext uri="{FF2B5EF4-FFF2-40B4-BE49-F238E27FC236}">
                <a16:creationId xmlns:a16="http://schemas.microsoft.com/office/drawing/2014/main" id="{C30DB302-2574-4218-89B6-A327328039A5}"/>
              </a:ext>
            </a:extLst>
          </p:cNvPr>
          <p:cNvCxnSpPr/>
          <p:nvPr/>
        </p:nvCxnSpPr>
        <p:spPr>
          <a:xfrm>
            <a:off x="1" y="3913987"/>
            <a:ext cx="914638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89CABE55-DA5B-43C2-9875-2E8961F915D8}"/>
              </a:ext>
            </a:extLst>
          </p:cNvPr>
          <p:cNvSpPr/>
          <p:nvPr/>
        </p:nvSpPr>
        <p:spPr>
          <a:xfrm>
            <a:off x="4391560" y="633379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sp>
        <p:nvSpPr>
          <p:cNvPr id="5" name="Picture Placeholder 4">
            <a:extLst>
              <a:ext uri="{FF2B5EF4-FFF2-40B4-BE49-F238E27FC236}">
                <a16:creationId xmlns:a16="http://schemas.microsoft.com/office/drawing/2014/main" id="{5DA6B5BA-939C-4CC6-B8E8-8FB856747BF3}"/>
              </a:ext>
            </a:extLst>
          </p:cNvPr>
          <p:cNvSpPr>
            <a:spLocks noGrp="1"/>
          </p:cNvSpPr>
          <p:nvPr>
            <p:ph type="pic" sz="quarter" idx="14"/>
          </p:nvPr>
        </p:nvSpPr>
        <p:spPr>
          <a:xfrm>
            <a:off x="0" y="1"/>
            <a:ext cx="9144000" cy="3902075"/>
          </a:xfrm>
        </p:spPr>
        <p:txBody>
          <a:bodyPr/>
          <a:lstStyle/>
          <a:p>
            <a:r>
              <a:rPr lang="en-US"/>
              <a:t>Click icon to add picture</a:t>
            </a:r>
          </a:p>
        </p:txBody>
      </p:sp>
      <p:pic>
        <p:nvPicPr>
          <p:cNvPr id="27" name="Picture 26" descr="A picture containing drawing&#10;&#10;Description automatically generated">
            <a:extLst>
              <a:ext uri="{FF2B5EF4-FFF2-40B4-BE49-F238E27FC236}">
                <a16:creationId xmlns:a16="http://schemas.microsoft.com/office/drawing/2014/main" id="{9C43A654-6D4F-436A-AE20-6D42CF5BFA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06" y="6275313"/>
            <a:ext cx="1481753" cy="522971"/>
          </a:xfrm>
          <a:prstGeom prst="rect">
            <a:avLst/>
          </a:prstGeom>
        </p:spPr>
      </p:pic>
      <p:grpSp>
        <p:nvGrpSpPr>
          <p:cNvPr id="3" name="Group 2">
            <a:extLst>
              <a:ext uri="{FF2B5EF4-FFF2-40B4-BE49-F238E27FC236}">
                <a16:creationId xmlns:a16="http://schemas.microsoft.com/office/drawing/2014/main" id="{CEABCB0C-9FF8-456E-BC22-49BFC07213DD}"/>
              </a:ext>
            </a:extLst>
          </p:cNvPr>
          <p:cNvGrpSpPr/>
          <p:nvPr/>
        </p:nvGrpSpPr>
        <p:grpSpPr>
          <a:xfrm>
            <a:off x="27193" y="6623395"/>
            <a:ext cx="7099256" cy="202806"/>
            <a:chOff x="36257" y="6623395"/>
            <a:chExt cx="9465675" cy="202806"/>
          </a:xfrm>
        </p:grpSpPr>
        <p:sp>
          <p:nvSpPr>
            <p:cNvPr id="9" name="Rectangle 8">
              <a:extLst>
                <a:ext uri="{FF2B5EF4-FFF2-40B4-BE49-F238E27FC236}">
                  <a16:creationId xmlns:a16="http://schemas.microsoft.com/office/drawing/2014/main" id="{4E2D3F9D-0558-438F-B7C3-DF1A32A9C933}"/>
                </a:ext>
              </a:extLst>
            </p:cNvPr>
            <p:cNvSpPr/>
            <p:nvPr/>
          </p:nvSpPr>
          <p:spPr>
            <a:xfrm rot="16200000">
              <a:off x="1512603" y="5147049"/>
              <a:ext cx="202806" cy="3155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Rectangle 9">
              <a:extLst>
                <a:ext uri="{FF2B5EF4-FFF2-40B4-BE49-F238E27FC236}">
                  <a16:creationId xmlns:a16="http://schemas.microsoft.com/office/drawing/2014/main" id="{31BEDB8B-D92A-43B4-B0EC-0F0EED41D9BA}"/>
                </a:ext>
              </a:extLst>
            </p:cNvPr>
            <p:cNvSpPr/>
            <p:nvPr/>
          </p:nvSpPr>
          <p:spPr>
            <a:xfrm rot="16200000">
              <a:off x="4668100" y="5147049"/>
              <a:ext cx="202806" cy="3155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Rectangle 10">
              <a:extLst>
                <a:ext uri="{FF2B5EF4-FFF2-40B4-BE49-F238E27FC236}">
                  <a16:creationId xmlns:a16="http://schemas.microsoft.com/office/drawing/2014/main" id="{28DCAF62-4B37-4977-8D63-B2B1465A4C15}"/>
                </a:ext>
              </a:extLst>
            </p:cNvPr>
            <p:cNvSpPr/>
            <p:nvPr/>
          </p:nvSpPr>
          <p:spPr>
            <a:xfrm rot="16200000">
              <a:off x="7823189" y="5147458"/>
              <a:ext cx="202806" cy="315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263468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x Slide Transition">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89CABE55-DA5B-43C2-9875-2E8961F915D8}"/>
              </a:ext>
            </a:extLst>
          </p:cNvPr>
          <p:cNvSpPr/>
          <p:nvPr/>
        </p:nvSpPr>
        <p:spPr>
          <a:xfrm>
            <a:off x="4391560" y="633379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27" name="Picture 26" descr="A picture containing drawing&#10;&#10;Description automatically generated">
            <a:extLst>
              <a:ext uri="{FF2B5EF4-FFF2-40B4-BE49-F238E27FC236}">
                <a16:creationId xmlns:a16="http://schemas.microsoft.com/office/drawing/2014/main" id="{9C43A654-6D4F-436A-AE20-6D42CF5BFA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06" y="6150183"/>
            <a:ext cx="1481753" cy="522971"/>
          </a:xfrm>
          <a:prstGeom prst="rect">
            <a:avLst/>
          </a:prstGeom>
        </p:spPr>
      </p:pic>
      <p:sp>
        <p:nvSpPr>
          <p:cNvPr id="3" name="Right Triangle 2">
            <a:extLst>
              <a:ext uri="{FF2B5EF4-FFF2-40B4-BE49-F238E27FC236}">
                <a16:creationId xmlns:a16="http://schemas.microsoft.com/office/drawing/2014/main" id="{B146736F-01A3-4F7F-85A5-1A660567A91D}"/>
              </a:ext>
            </a:extLst>
          </p:cNvPr>
          <p:cNvSpPr/>
          <p:nvPr/>
        </p:nvSpPr>
        <p:spPr>
          <a:xfrm rot="5400000">
            <a:off x="-766763" y="500063"/>
            <a:ext cx="5219700" cy="3914775"/>
          </a:xfrm>
          <a:prstGeom prst="rtTriangle">
            <a:avLst/>
          </a:prstGeom>
          <a:ln w="1270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itle 1">
            <a:extLst>
              <a:ext uri="{FF2B5EF4-FFF2-40B4-BE49-F238E27FC236}">
                <a16:creationId xmlns:a16="http://schemas.microsoft.com/office/drawing/2014/main" id="{40E704DD-96F5-4DC6-8B8F-01D5E5524B64}"/>
              </a:ext>
            </a:extLst>
          </p:cNvPr>
          <p:cNvSpPr>
            <a:spLocks noGrp="1"/>
          </p:cNvSpPr>
          <p:nvPr>
            <p:ph type="title" hasCustomPrompt="1"/>
          </p:nvPr>
        </p:nvSpPr>
        <p:spPr>
          <a:xfrm>
            <a:off x="4752440" y="2880360"/>
            <a:ext cx="4132218"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12" name="Text Placeholder 3">
            <a:extLst>
              <a:ext uri="{FF2B5EF4-FFF2-40B4-BE49-F238E27FC236}">
                <a16:creationId xmlns:a16="http://schemas.microsoft.com/office/drawing/2014/main" id="{69592448-9BAE-4D01-8DC6-1DD2CC58B7CE}"/>
              </a:ext>
            </a:extLst>
          </p:cNvPr>
          <p:cNvSpPr>
            <a:spLocks noGrp="1"/>
          </p:cNvSpPr>
          <p:nvPr>
            <p:ph type="body" sz="quarter" idx="11"/>
          </p:nvPr>
        </p:nvSpPr>
        <p:spPr>
          <a:xfrm>
            <a:off x="4752440" y="2595217"/>
            <a:ext cx="4132218"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sp>
        <p:nvSpPr>
          <p:cNvPr id="16" name="Hexagon 15">
            <a:extLst>
              <a:ext uri="{FF2B5EF4-FFF2-40B4-BE49-F238E27FC236}">
                <a16:creationId xmlns:a16="http://schemas.microsoft.com/office/drawing/2014/main" id="{1C6484C9-EB16-4DCE-9013-7B9188AE9A7A}"/>
              </a:ext>
            </a:extLst>
          </p:cNvPr>
          <p:cNvSpPr/>
          <p:nvPr/>
        </p:nvSpPr>
        <p:spPr>
          <a:xfrm rot="16200000">
            <a:off x="-433484" y="1505553"/>
            <a:ext cx="5417251" cy="3502533"/>
          </a:xfrm>
          <a:prstGeom prst="hexagon">
            <a:avLst/>
          </a:prstGeom>
          <a:blipFill dpi="0" rotWithShape="0">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Hexagon 18">
            <a:extLst>
              <a:ext uri="{FF2B5EF4-FFF2-40B4-BE49-F238E27FC236}">
                <a16:creationId xmlns:a16="http://schemas.microsoft.com/office/drawing/2014/main" id="{B0C72817-7F52-454B-82FC-433BFBE37A09}"/>
              </a:ext>
            </a:extLst>
          </p:cNvPr>
          <p:cNvSpPr/>
          <p:nvPr/>
        </p:nvSpPr>
        <p:spPr>
          <a:xfrm rot="16200000">
            <a:off x="784681" y="2310947"/>
            <a:ext cx="2925898" cy="1891745"/>
          </a:xfrm>
          <a:prstGeom prst="hexagon">
            <a:avLst/>
          </a:prstGeom>
          <a:solidFill>
            <a:schemeClr val="tx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Text Placeholder 17">
            <a:extLst>
              <a:ext uri="{FF2B5EF4-FFF2-40B4-BE49-F238E27FC236}">
                <a16:creationId xmlns:a16="http://schemas.microsoft.com/office/drawing/2014/main" id="{0C9E9BA5-2E74-4762-8F6A-F62DE640C9A4}"/>
              </a:ext>
            </a:extLst>
          </p:cNvPr>
          <p:cNvSpPr>
            <a:spLocks noGrp="1"/>
          </p:cNvSpPr>
          <p:nvPr>
            <p:ph type="body" sz="quarter" idx="12" hasCustomPrompt="1"/>
          </p:nvPr>
        </p:nvSpPr>
        <p:spPr>
          <a:xfrm>
            <a:off x="1457325" y="2595564"/>
            <a:ext cx="1533525" cy="1430337"/>
          </a:xfrm>
        </p:spPr>
        <p:txBody>
          <a:bodyPr>
            <a:noAutofit/>
          </a:bodyPr>
          <a:lstStyle>
            <a:lvl1pPr algn="ctr">
              <a:defRPr sz="1800">
                <a:solidFill>
                  <a:schemeClr val="bg1"/>
                </a:solidFill>
                <a:latin typeface="Playfair Display SemiBold" pitchFamily="2" charset="0"/>
              </a:defRPr>
            </a:lvl1pPr>
            <a:lvl2pPr>
              <a:defRPr sz="1800">
                <a:solidFill>
                  <a:schemeClr val="bg1"/>
                </a:solidFill>
                <a:latin typeface="Playfair Display SemiBold" pitchFamily="2" charset="0"/>
              </a:defRPr>
            </a:lvl2pPr>
            <a:lvl3pPr>
              <a:defRPr sz="1800">
                <a:solidFill>
                  <a:schemeClr val="bg1"/>
                </a:solidFill>
                <a:latin typeface="Playfair Display SemiBold" pitchFamily="2" charset="0"/>
              </a:defRPr>
            </a:lvl3pPr>
            <a:lvl4pPr>
              <a:defRPr sz="1800">
                <a:solidFill>
                  <a:schemeClr val="bg1"/>
                </a:solidFill>
                <a:latin typeface="Playfair Display SemiBold" pitchFamily="2" charset="0"/>
              </a:defRPr>
            </a:lvl4pPr>
            <a:lvl5pPr>
              <a:defRPr sz="1800">
                <a:solidFill>
                  <a:schemeClr val="bg1"/>
                </a:solidFill>
                <a:latin typeface="Playfair Display SemiBold" pitchFamily="2" charset="0"/>
              </a:defRPr>
            </a:lvl5pPr>
          </a:lstStyle>
          <a:p>
            <a:pPr lvl="0"/>
            <a:r>
              <a:rPr lang="en-US" dirty="0"/>
              <a:t>Click to edit text</a:t>
            </a:r>
          </a:p>
        </p:txBody>
      </p:sp>
    </p:spTree>
    <p:extLst>
      <p:ext uri="{BB962C8B-B14F-4D97-AF65-F5344CB8AC3E}">
        <p14:creationId xmlns:p14="http://schemas.microsoft.com/office/powerpoint/2010/main" val="112985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Slide">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AE14C12-CEBF-4CF3-B7F7-DD27FB6D4A1A}"/>
              </a:ext>
            </a:extLst>
          </p:cNvPr>
          <p:cNvSpPr/>
          <p:nvPr/>
        </p:nvSpPr>
        <p:spPr>
          <a:xfrm>
            <a:off x="4503817" y="6225528"/>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26" name="Picture 25" descr="A picture containing drawing&#10;&#10;Description automatically generated">
            <a:extLst>
              <a:ext uri="{FF2B5EF4-FFF2-40B4-BE49-F238E27FC236}">
                <a16:creationId xmlns:a16="http://schemas.microsoft.com/office/drawing/2014/main" id="{BBA0436C-994F-4076-B80D-1FE657646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7365" y="6249186"/>
            <a:ext cx="1481753" cy="522971"/>
          </a:xfrm>
          <a:prstGeom prst="rect">
            <a:avLst/>
          </a:prstGeom>
        </p:spPr>
      </p:pic>
      <p:sp>
        <p:nvSpPr>
          <p:cNvPr id="28" name="Content Placeholder 2">
            <a:extLst>
              <a:ext uri="{FF2B5EF4-FFF2-40B4-BE49-F238E27FC236}">
                <a16:creationId xmlns:a16="http://schemas.microsoft.com/office/drawing/2014/main" id="{0261A93F-9993-45CA-98FD-914E33D1C53C}"/>
              </a:ext>
            </a:extLst>
          </p:cNvPr>
          <p:cNvSpPr>
            <a:spLocks noGrp="1"/>
          </p:cNvSpPr>
          <p:nvPr>
            <p:ph idx="1" hasCustomPrompt="1"/>
          </p:nvPr>
        </p:nvSpPr>
        <p:spPr>
          <a:xfrm>
            <a:off x="373535" y="1370511"/>
            <a:ext cx="8396930" cy="4779671"/>
          </a:xfrm>
        </p:spPr>
        <p:txBody>
          <a:bodyPr>
            <a:normAutofit/>
          </a:bodyPr>
          <a:lstStyle>
            <a:lvl1pPr>
              <a:defRPr sz="1200">
                <a:solidFill>
                  <a:schemeClr val="tx1"/>
                </a:solidFill>
                <a:latin typeface="Didact Gothic" panose="00000500000000000000" pitchFamily="2" charset="0"/>
                <a:ea typeface="Gothic A1" pitchFamily="2" charset="-127"/>
                <a:cs typeface="Gothic A1" pitchFamily="2" charset="-127"/>
              </a:defRPr>
            </a:lvl1pPr>
            <a:lvl2pPr marL="211037" indent="-211037">
              <a:spcAft>
                <a:spcPts val="450"/>
              </a:spcAft>
              <a:buFont typeface="Arial" panose="020B0604020202020204" pitchFamily="34" charset="0"/>
              <a:buChar char="•"/>
              <a:defRPr sz="1200">
                <a:solidFill>
                  <a:schemeClr val="tx1"/>
                </a:solidFill>
                <a:latin typeface="Didact Gothic" panose="00000500000000000000" pitchFamily="2" charset="0"/>
                <a:ea typeface="Gothic A1" pitchFamily="2" charset="-127"/>
                <a:cs typeface="Gothic A1" pitchFamily="2" charset="-127"/>
              </a:defRPr>
            </a:lvl2pPr>
            <a:lvl3pPr marL="422074" indent="-202244">
              <a:spcAft>
                <a:spcPts val="450"/>
              </a:spcAft>
              <a:buFont typeface="Courier New" panose="02070309020205020404" pitchFamily="49" charset="0"/>
              <a:buChar char="o"/>
              <a:defRPr sz="1200">
                <a:solidFill>
                  <a:schemeClr val="tx1"/>
                </a:solidFill>
                <a:latin typeface="Didact Gothic" panose="00000500000000000000" pitchFamily="2" charset="0"/>
                <a:ea typeface="Gothic A1" pitchFamily="2" charset="-127"/>
                <a:cs typeface="Gothic A1" pitchFamily="2" charset="-127"/>
              </a:defRPr>
            </a:lvl3pPr>
            <a:lvl4pPr marL="633110" indent="-202244">
              <a:spcAft>
                <a:spcPts val="450"/>
              </a:spcAft>
              <a:buFont typeface="Wingdings" panose="05000000000000000000" pitchFamily="2" charset="2"/>
              <a:buChar char="§"/>
              <a:defRPr sz="1200">
                <a:solidFill>
                  <a:schemeClr val="tx1"/>
                </a:solidFill>
                <a:latin typeface="Didact Gothic" panose="00000500000000000000" pitchFamily="2" charset="0"/>
                <a:ea typeface="Gothic A1" pitchFamily="2" charset="-127"/>
                <a:cs typeface="Gothic A1" pitchFamily="2" charset="-127"/>
              </a:defRPr>
            </a:lvl4pPr>
            <a:lvl5pPr marL="844146" indent="-211037">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7" name="Title 1">
            <a:extLst>
              <a:ext uri="{FF2B5EF4-FFF2-40B4-BE49-F238E27FC236}">
                <a16:creationId xmlns:a16="http://schemas.microsoft.com/office/drawing/2014/main" id="{6CAF4BBB-718F-4DB2-AD13-1F5CDF722F95}"/>
              </a:ext>
            </a:extLst>
          </p:cNvPr>
          <p:cNvSpPr>
            <a:spLocks noGrp="1"/>
          </p:cNvSpPr>
          <p:nvPr>
            <p:ph type="title" hasCustomPrompt="1"/>
          </p:nvPr>
        </p:nvSpPr>
        <p:spPr>
          <a:xfrm>
            <a:off x="361856" y="632473"/>
            <a:ext cx="8407262"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8" name="Text Placeholder 3">
            <a:extLst>
              <a:ext uri="{FF2B5EF4-FFF2-40B4-BE49-F238E27FC236}">
                <a16:creationId xmlns:a16="http://schemas.microsoft.com/office/drawing/2014/main" id="{AFFF0593-76F4-4892-9010-6D328640FB9C}"/>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422595ED-C041-46D4-B5EC-CF3E9F827D17}"/>
              </a:ext>
            </a:extLst>
          </p:cNvPr>
          <p:cNvGrpSpPr/>
          <p:nvPr/>
        </p:nvGrpSpPr>
        <p:grpSpPr>
          <a:xfrm>
            <a:off x="27193" y="6623395"/>
            <a:ext cx="7099256" cy="202806"/>
            <a:chOff x="36257" y="6623395"/>
            <a:chExt cx="9465675" cy="202806"/>
          </a:xfrm>
        </p:grpSpPr>
        <p:sp>
          <p:nvSpPr>
            <p:cNvPr id="12" name="Rectangle 11">
              <a:extLst>
                <a:ext uri="{FF2B5EF4-FFF2-40B4-BE49-F238E27FC236}">
                  <a16:creationId xmlns:a16="http://schemas.microsoft.com/office/drawing/2014/main" id="{9592BFA0-9FCA-492A-8B4B-6DD2BC0A0CAC}"/>
                </a:ext>
              </a:extLst>
            </p:cNvPr>
            <p:cNvSpPr/>
            <p:nvPr/>
          </p:nvSpPr>
          <p:spPr>
            <a:xfrm rot="16200000">
              <a:off x="1512603" y="5147049"/>
              <a:ext cx="202806" cy="3155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a:extLst>
                <a:ext uri="{FF2B5EF4-FFF2-40B4-BE49-F238E27FC236}">
                  <a16:creationId xmlns:a16="http://schemas.microsoft.com/office/drawing/2014/main" id="{036C2397-CE1B-4C9E-9B26-FF7926928130}"/>
                </a:ext>
              </a:extLst>
            </p:cNvPr>
            <p:cNvSpPr/>
            <p:nvPr/>
          </p:nvSpPr>
          <p:spPr>
            <a:xfrm rot="16200000">
              <a:off x="4668100" y="5147049"/>
              <a:ext cx="202806" cy="3155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Rectangle 13">
              <a:extLst>
                <a:ext uri="{FF2B5EF4-FFF2-40B4-BE49-F238E27FC236}">
                  <a16:creationId xmlns:a16="http://schemas.microsoft.com/office/drawing/2014/main" id="{BECB35CB-82CD-49AA-AC29-41EF5363D173}"/>
                </a:ext>
              </a:extLst>
            </p:cNvPr>
            <p:cNvSpPr/>
            <p:nvPr/>
          </p:nvSpPr>
          <p:spPr>
            <a:xfrm rot="16200000">
              <a:off x="7823189" y="5147458"/>
              <a:ext cx="202806" cy="315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1086446767"/>
      </p:ext>
    </p:extLst>
  </p:cSld>
  <p:clrMapOvr>
    <a:masterClrMapping/>
  </p:clrMapOvr>
  <p:extLst>
    <p:ext uri="{DCECCB84-F9BA-43D5-87BE-67443E8EF086}">
      <p15:sldGuideLst xmlns:p15="http://schemas.microsoft.com/office/powerpoint/2012/main">
        <p15:guide id="3" orient="horz" pos="845" userDrawn="1">
          <p15:clr>
            <a:srgbClr val="FBAE40"/>
          </p15:clr>
        </p15:guide>
        <p15:guide id="4"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Logo, Bottom Bar">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4AE14C12-CEBF-4CF3-B7F7-DD27FB6D4A1A}"/>
              </a:ext>
            </a:extLst>
          </p:cNvPr>
          <p:cNvSpPr/>
          <p:nvPr/>
        </p:nvSpPr>
        <p:spPr>
          <a:xfrm>
            <a:off x="4503817" y="6225528"/>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26" name="Picture 25" descr="A picture containing drawing&#10;&#10;Description automatically generated">
            <a:extLst>
              <a:ext uri="{FF2B5EF4-FFF2-40B4-BE49-F238E27FC236}">
                <a16:creationId xmlns:a16="http://schemas.microsoft.com/office/drawing/2014/main" id="{BBA0436C-994F-4076-B80D-1FE657646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287365" y="6249186"/>
            <a:ext cx="1481753" cy="522971"/>
          </a:xfrm>
          <a:prstGeom prst="rect">
            <a:avLst/>
          </a:prstGeom>
        </p:spPr>
      </p:pic>
      <p:sp>
        <p:nvSpPr>
          <p:cNvPr id="7" name="Title 1">
            <a:extLst>
              <a:ext uri="{FF2B5EF4-FFF2-40B4-BE49-F238E27FC236}">
                <a16:creationId xmlns:a16="http://schemas.microsoft.com/office/drawing/2014/main" id="{6CAF4BBB-718F-4DB2-AD13-1F5CDF722F95}"/>
              </a:ext>
            </a:extLst>
          </p:cNvPr>
          <p:cNvSpPr>
            <a:spLocks noGrp="1"/>
          </p:cNvSpPr>
          <p:nvPr>
            <p:ph type="title" hasCustomPrompt="1"/>
          </p:nvPr>
        </p:nvSpPr>
        <p:spPr>
          <a:xfrm>
            <a:off x="361856" y="632473"/>
            <a:ext cx="8407262"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8" name="Text Placeholder 3">
            <a:extLst>
              <a:ext uri="{FF2B5EF4-FFF2-40B4-BE49-F238E27FC236}">
                <a16:creationId xmlns:a16="http://schemas.microsoft.com/office/drawing/2014/main" id="{AFFF0593-76F4-4892-9010-6D328640FB9C}"/>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grpSp>
        <p:nvGrpSpPr>
          <p:cNvPr id="10" name="Group 9">
            <a:extLst>
              <a:ext uri="{FF2B5EF4-FFF2-40B4-BE49-F238E27FC236}">
                <a16:creationId xmlns:a16="http://schemas.microsoft.com/office/drawing/2014/main" id="{C0173B9E-47F7-4B59-B0BD-FE2864B03317}"/>
              </a:ext>
            </a:extLst>
          </p:cNvPr>
          <p:cNvGrpSpPr/>
          <p:nvPr/>
        </p:nvGrpSpPr>
        <p:grpSpPr>
          <a:xfrm>
            <a:off x="27193" y="6623395"/>
            <a:ext cx="7099256" cy="202806"/>
            <a:chOff x="36257" y="6623395"/>
            <a:chExt cx="9465675" cy="202806"/>
          </a:xfrm>
        </p:grpSpPr>
        <p:sp>
          <p:nvSpPr>
            <p:cNvPr id="11" name="Rectangle 10">
              <a:extLst>
                <a:ext uri="{FF2B5EF4-FFF2-40B4-BE49-F238E27FC236}">
                  <a16:creationId xmlns:a16="http://schemas.microsoft.com/office/drawing/2014/main" id="{3178F163-130E-472F-9627-213F9D4BDCB5}"/>
                </a:ext>
              </a:extLst>
            </p:cNvPr>
            <p:cNvSpPr/>
            <p:nvPr/>
          </p:nvSpPr>
          <p:spPr>
            <a:xfrm rot="16200000">
              <a:off x="1512603" y="5147049"/>
              <a:ext cx="202806" cy="3155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Rectangle 11">
              <a:extLst>
                <a:ext uri="{FF2B5EF4-FFF2-40B4-BE49-F238E27FC236}">
                  <a16:creationId xmlns:a16="http://schemas.microsoft.com/office/drawing/2014/main" id="{D257FFCC-DB48-4CEE-9557-34980C88D437}"/>
                </a:ext>
              </a:extLst>
            </p:cNvPr>
            <p:cNvSpPr/>
            <p:nvPr/>
          </p:nvSpPr>
          <p:spPr>
            <a:xfrm rot="16200000">
              <a:off x="4668100" y="5147049"/>
              <a:ext cx="202806" cy="3155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Rectangle 12">
              <a:extLst>
                <a:ext uri="{FF2B5EF4-FFF2-40B4-BE49-F238E27FC236}">
                  <a16:creationId xmlns:a16="http://schemas.microsoft.com/office/drawing/2014/main" id="{DAA81A90-E9CA-4607-AC38-B14C0AB8AAC6}"/>
                </a:ext>
              </a:extLst>
            </p:cNvPr>
            <p:cNvSpPr/>
            <p:nvPr/>
          </p:nvSpPr>
          <p:spPr>
            <a:xfrm rot="16200000">
              <a:off x="7823189" y="5147458"/>
              <a:ext cx="202806" cy="315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1256498282"/>
      </p:ext>
    </p:extLst>
  </p:cSld>
  <p:clrMapOvr>
    <a:masterClrMapping/>
  </p:clrMapOvr>
  <p:extLst>
    <p:ext uri="{DCECCB84-F9BA-43D5-87BE-67443E8EF086}">
      <p15:sldGuideLst xmlns:p15="http://schemas.microsoft.com/office/powerpoint/2012/main">
        <p15:guide id="3" orient="horz" pos="845" userDrawn="1">
          <p15:clr>
            <a:srgbClr val="FBAE40"/>
          </p15:clr>
        </p15:guide>
        <p15:guide id="4"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xt Slide">
    <p:bg>
      <p:bgPr>
        <a:solidFill>
          <a:schemeClr val="tx2"/>
        </a:solidFill>
        <a:effectLst/>
      </p:bgPr>
    </p:bg>
    <p:spTree>
      <p:nvGrpSpPr>
        <p:cNvPr id="1" name=""/>
        <p:cNvGrpSpPr/>
        <p:nvPr/>
      </p:nvGrpSpPr>
      <p:grpSpPr>
        <a:xfrm>
          <a:off x="0" y="0"/>
          <a:ext cx="0" cy="0"/>
          <a:chOff x="0" y="0"/>
          <a:chExt cx="0" cy="0"/>
        </a:xfrm>
      </p:grpSpPr>
      <p:sp useBgFill="1">
        <p:nvSpPr>
          <p:cNvPr id="6" name="Picture Placeholder 5">
            <a:extLst>
              <a:ext uri="{FF2B5EF4-FFF2-40B4-BE49-F238E27FC236}">
                <a16:creationId xmlns:a16="http://schemas.microsoft.com/office/drawing/2014/main" id="{75E7E0B4-6A92-40A9-8D77-D92DA43C2DF0}"/>
              </a:ext>
            </a:extLst>
          </p:cNvPr>
          <p:cNvSpPr>
            <a:spLocks noGrp="1"/>
          </p:cNvSpPr>
          <p:nvPr>
            <p:ph type="pic" sz="quarter" idx="10"/>
          </p:nvPr>
        </p:nvSpPr>
        <p:spPr>
          <a:xfrm>
            <a:off x="4572000" y="0"/>
            <a:ext cx="4572000" cy="6858000"/>
          </a:xfrm>
        </p:spPr>
        <p:txBody>
          <a:bodyPr/>
          <a:lstStyle/>
          <a:p>
            <a:r>
              <a:rPr lang="en-US"/>
              <a:t>Click icon to add picture</a:t>
            </a:r>
          </a:p>
        </p:txBody>
      </p:sp>
      <p:sp>
        <p:nvSpPr>
          <p:cNvPr id="4" name="Rectangle 3">
            <a:extLst>
              <a:ext uri="{FF2B5EF4-FFF2-40B4-BE49-F238E27FC236}">
                <a16:creationId xmlns:a16="http://schemas.microsoft.com/office/drawing/2014/main" id="{1DA41F53-5A7B-4E76-A19C-46FC8E4D8E8D}"/>
              </a:ext>
            </a:extLst>
          </p:cNvPr>
          <p:cNvSpPr/>
          <p:nvPr/>
        </p:nvSpPr>
        <p:spPr>
          <a:xfrm>
            <a:off x="-17560" y="4050507"/>
            <a:ext cx="9161560" cy="1971675"/>
          </a:xfrm>
          <a:prstGeom prst="rect">
            <a:avLst/>
          </a:prstGeom>
          <a:solidFill>
            <a:schemeClr val="accent1">
              <a:alpha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Content Placeholder 2">
            <a:extLst>
              <a:ext uri="{FF2B5EF4-FFF2-40B4-BE49-F238E27FC236}">
                <a16:creationId xmlns:a16="http://schemas.microsoft.com/office/drawing/2014/main" id="{B659BCC1-85B9-48B0-B483-43FDA142D02D}"/>
              </a:ext>
            </a:extLst>
          </p:cNvPr>
          <p:cNvSpPr>
            <a:spLocks noGrp="1"/>
          </p:cNvSpPr>
          <p:nvPr>
            <p:ph idx="1" hasCustomPrompt="1"/>
          </p:nvPr>
        </p:nvSpPr>
        <p:spPr>
          <a:xfrm>
            <a:off x="373535" y="4286251"/>
            <a:ext cx="8396930" cy="1532585"/>
          </a:xfrm>
        </p:spPr>
        <p:txBody>
          <a:bodyPr>
            <a:normAutofit/>
          </a:bodyPr>
          <a:lstStyle>
            <a:lvl1pPr>
              <a:defRPr sz="1350">
                <a:solidFill>
                  <a:schemeClr val="bg1"/>
                </a:solidFill>
                <a:latin typeface="Didact Gothic" panose="00000500000000000000" pitchFamily="2" charset="0"/>
                <a:ea typeface="Gothic A1" pitchFamily="2" charset="-127"/>
                <a:cs typeface="Gothic A1" pitchFamily="2" charset="-127"/>
              </a:defRPr>
            </a:lvl1pPr>
            <a:lvl2pPr marL="211037" indent="-211037">
              <a:spcAft>
                <a:spcPts val="450"/>
              </a:spcAft>
              <a:buFont typeface="Arial" panose="020B0604020202020204" pitchFamily="34" charset="0"/>
              <a:buChar char="•"/>
              <a:defRPr sz="1200">
                <a:solidFill>
                  <a:schemeClr val="bg1"/>
                </a:solidFill>
                <a:latin typeface="Didact Gothic" panose="00000500000000000000" pitchFamily="2" charset="0"/>
                <a:ea typeface="Gothic A1" pitchFamily="2" charset="-127"/>
                <a:cs typeface="Gothic A1" pitchFamily="2" charset="-127"/>
              </a:defRPr>
            </a:lvl2pPr>
            <a:lvl3pPr marL="422074" indent="-202244">
              <a:spcAft>
                <a:spcPts val="450"/>
              </a:spcAft>
              <a:buFont typeface="Courier New" panose="02070309020205020404" pitchFamily="49" charset="0"/>
              <a:buChar char="o"/>
              <a:defRPr sz="1200">
                <a:solidFill>
                  <a:schemeClr val="bg1"/>
                </a:solidFill>
                <a:latin typeface="Didact Gothic" panose="00000500000000000000" pitchFamily="2" charset="0"/>
                <a:ea typeface="Gothic A1" pitchFamily="2" charset="-127"/>
                <a:cs typeface="Gothic A1" pitchFamily="2" charset="-127"/>
              </a:defRPr>
            </a:lvl3pPr>
            <a:lvl4pPr marL="633110" indent="-202244">
              <a:spcAft>
                <a:spcPts val="450"/>
              </a:spcAft>
              <a:buFont typeface="Wingdings" panose="05000000000000000000" pitchFamily="2" charset="2"/>
              <a:buChar char="§"/>
              <a:defRPr sz="1200">
                <a:solidFill>
                  <a:schemeClr val="bg1"/>
                </a:solidFill>
                <a:latin typeface="Didact Gothic" panose="00000500000000000000" pitchFamily="2" charset="0"/>
                <a:ea typeface="Gothic A1" pitchFamily="2" charset="-127"/>
                <a:cs typeface="Gothic A1" pitchFamily="2" charset="-127"/>
              </a:defRPr>
            </a:lvl4pPr>
            <a:lvl5pPr marL="844146" indent="-211037">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endParaRPr lang="en-US" dirty="0"/>
          </a:p>
        </p:txBody>
      </p:sp>
      <p:sp>
        <p:nvSpPr>
          <p:cNvPr id="60" name="Rectangle 59">
            <a:extLst>
              <a:ext uri="{FF2B5EF4-FFF2-40B4-BE49-F238E27FC236}">
                <a16:creationId xmlns:a16="http://schemas.microsoft.com/office/drawing/2014/main" id="{4AE14C12-CEBF-4CF3-B7F7-DD27FB6D4A1A}"/>
              </a:ext>
            </a:extLst>
          </p:cNvPr>
          <p:cNvSpPr/>
          <p:nvPr/>
        </p:nvSpPr>
        <p:spPr>
          <a:xfrm>
            <a:off x="4391560" y="627604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26" name="Picture 25" descr="A picture containing drawing&#10;&#10;Description automatically generated">
            <a:extLst>
              <a:ext uri="{FF2B5EF4-FFF2-40B4-BE49-F238E27FC236}">
                <a16:creationId xmlns:a16="http://schemas.microsoft.com/office/drawing/2014/main" id="{BBA0436C-994F-4076-B80D-1FE6576466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06" y="6256058"/>
            <a:ext cx="1481753" cy="522971"/>
          </a:xfrm>
          <a:prstGeom prst="rect">
            <a:avLst/>
          </a:prstGeom>
        </p:spPr>
      </p:pic>
      <p:sp>
        <p:nvSpPr>
          <p:cNvPr id="9" name="Title 1">
            <a:extLst>
              <a:ext uri="{FF2B5EF4-FFF2-40B4-BE49-F238E27FC236}">
                <a16:creationId xmlns:a16="http://schemas.microsoft.com/office/drawing/2014/main" id="{AA8E7BFA-7B41-4866-8560-731AD31D5E87}"/>
              </a:ext>
            </a:extLst>
          </p:cNvPr>
          <p:cNvSpPr>
            <a:spLocks noGrp="1"/>
          </p:cNvSpPr>
          <p:nvPr>
            <p:ph type="title" hasCustomPrompt="1"/>
          </p:nvPr>
        </p:nvSpPr>
        <p:spPr>
          <a:xfrm>
            <a:off x="361856" y="632473"/>
            <a:ext cx="8407262" cy="548640"/>
          </a:xfrm>
        </p:spPr>
        <p:txBody>
          <a:bodyPr/>
          <a:lstStyle>
            <a:lvl1pPr>
              <a:defRPr sz="2100">
                <a:solidFill>
                  <a:schemeClr val="bg1"/>
                </a:solidFill>
                <a:latin typeface="Playfair Display SemiBold" pitchFamily="2" charset="0"/>
              </a:defRPr>
            </a:lvl1pPr>
          </a:lstStyle>
          <a:p>
            <a:r>
              <a:rPr lang="en-US" dirty="0"/>
              <a:t>Title and Text</a:t>
            </a:r>
          </a:p>
        </p:txBody>
      </p:sp>
      <p:sp>
        <p:nvSpPr>
          <p:cNvPr id="11" name="Text Placeholder 3">
            <a:extLst>
              <a:ext uri="{FF2B5EF4-FFF2-40B4-BE49-F238E27FC236}">
                <a16:creationId xmlns:a16="http://schemas.microsoft.com/office/drawing/2014/main" id="{4C56475A-C093-49DE-BEE1-C72FBB5D9C31}"/>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6"/>
                </a:solidFill>
                <a:latin typeface="Poppins" panose="00000500000000000000" pitchFamily="2" charset="0"/>
                <a:cs typeface="Poppins" panose="00000500000000000000" pitchFamily="2" charset="0"/>
              </a:defRPr>
            </a:lvl1pPr>
          </a:lstStyle>
          <a:p>
            <a:pPr lvl="0"/>
            <a:r>
              <a:rPr lang="en-US"/>
              <a:t>Click to edit Master text styles</a:t>
            </a:r>
          </a:p>
        </p:txBody>
      </p:sp>
      <p:grpSp>
        <p:nvGrpSpPr>
          <p:cNvPr id="15" name="Group 14">
            <a:extLst>
              <a:ext uri="{FF2B5EF4-FFF2-40B4-BE49-F238E27FC236}">
                <a16:creationId xmlns:a16="http://schemas.microsoft.com/office/drawing/2014/main" id="{03438355-F428-47D1-A78D-83B5B94155BA}"/>
              </a:ext>
            </a:extLst>
          </p:cNvPr>
          <p:cNvGrpSpPr/>
          <p:nvPr/>
        </p:nvGrpSpPr>
        <p:grpSpPr>
          <a:xfrm>
            <a:off x="27193" y="6623395"/>
            <a:ext cx="7099256" cy="202806"/>
            <a:chOff x="36257" y="6623395"/>
            <a:chExt cx="9465675" cy="202806"/>
          </a:xfrm>
        </p:grpSpPr>
        <p:sp>
          <p:nvSpPr>
            <p:cNvPr id="17" name="Rectangle 16">
              <a:extLst>
                <a:ext uri="{FF2B5EF4-FFF2-40B4-BE49-F238E27FC236}">
                  <a16:creationId xmlns:a16="http://schemas.microsoft.com/office/drawing/2014/main" id="{741C92E3-B85E-43B1-8D43-DA6A1F5CD959}"/>
                </a:ext>
              </a:extLst>
            </p:cNvPr>
            <p:cNvSpPr/>
            <p:nvPr/>
          </p:nvSpPr>
          <p:spPr>
            <a:xfrm rot="16200000">
              <a:off x="1512603" y="5147049"/>
              <a:ext cx="202806" cy="315549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8FEC0145-6559-4CF0-AA16-121BEC7161EC}"/>
                </a:ext>
              </a:extLst>
            </p:cNvPr>
            <p:cNvSpPr/>
            <p:nvPr/>
          </p:nvSpPr>
          <p:spPr>
            <a:xfrm rot="16200000">
              <a:off x="4668100" y="5147049"/>
              <a:ext cx="202806" cy="31554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EBFCC377-1F4C-4B27-9827-56A46AD4185D}"/>
                </a:ext>
              </a:extLst>
            </p:cNvPr>
            <p:cNvSpPr/>
            <p:nvPr/>
          </p:nvSpPr>
          <p:spPr>
            <a:xfrm rot="16200000">
              <a:off x="7823189" y="5147458"/>
              <a:ext cx="202806" cy="3154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Tree>
    <p:extLst>
      <p:ext uri="{BB962C8B-B14F-4D97-AF65-F5344CB8AC3E}">
        <p14:creationId xmlns:p14="http://schemas.microsoft.com/office/powerpoint/2010/main" val="2682870643"/>
      </p:ext>
    </p:extLst>
  </p:cSld>
  <p:clrMapOvr>
    <a:masterClrMapping/>
  </p:clrMapOvr>
  <p:extLst>
    <p:ext uri="{DCECCB84-F9BA-43D5-87BE-67443E8EF086}">
      <p15:sldGuideLst xmlns:p15="http://schemas.microsoft.com/office/powerpoint/2012/main">
        <p15:guide id="3" orient="horz" pos="845" userDrawn="1">
          <p15:clr>
            <a:srgbClr val="FBAE40"/>
          </p15:clr>
        </p15:guide>
        <p15:guide id="4"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Logo">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D169B99-5D5C-42C2-9715-AF43491D46AC}"/>
              </a:ext>
            </a:extLst>
          </p:cNvPr>
          <p:cNvSpPr/>
          <p:nvPr/>
        </p:nvSpPr>
        <p:spPr>
          <a:xfrm>
            <a:off x="4391560" y="633379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34" name="Picture 33" descr="A picture containing drawing&#10;&#10;Description automatically generated">
            <a:extLst>
              <a:ext uri="{FF2B5EF4-FFF2-40B4-BE49-F238E27FC236}">
                <a16:creationId xmlns:a16="http://schemas.microsoft.com/office/drawing/2014/main" id="{16ED8C34-52F8-4359-AF8C-585B0DA8AB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02906" y="6150183"/>
            <a:ext cx="1481753" cy="522971"/>
          </a:xfrm>
          <a:prstGeom prst="rect">
            <a:avLst/>
          </a:prstGeom>
        </p:spPr>
      </p:pic>
      <p:sp>
        <p:nvSpPr>
          <p:cNvPr id="10" name="Title 1">
            <a:extLst>
              <a:ext uri="{FF2B5EF4-FFF2-40B4-BE49-F238E27FC236}">
                <a16:creationId xmlns:a16="http://schemas.microsoft.com/office/drawing/2014/main" id="{4AD6E435-7B8E-442E-A601-CD7087D3DB0A}"/>
              </a:ext>
            </a:extLst>
          </p:cNvPr>
          <p:cNvSpPr>
            <a:spLocks noGrp="1"/>
          </p:cNvSpPr>
          <p:nvPr>
            <p:ph type="title" hasCustomPrompt="1"/>
          </p:nvPr>
        </p:nvSpPr>
        <p:spPr>
          <a:xfrm>
            <a:off x="361856" y="632473"/>
            <a:ext cx="8407262"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11" name="Text Placeholder 3">
            <a:extLst>
              <a:ext uri="{FF2B5EF4-FFF2-40B4-BE49-F238E27FC236}">
                <a16:creationId xmlns:a16="http://schemas.microsoft.com/office/drawing/2014/main" id="{A9ABA5BD-9D41-41E1-A4BF-8D6B89FE5CEF}"/>
              </a:ext>
            </a:extLst>
          </p:cNvPr>
          <p:cNvSpPr>
            <a:spLocks noGrp="1"/>
          </p:cNvSpPr>
          <p:nvPr>
            <p:ph type="body" sz="quarter" idx="11"/>
          </p:nvPr>
        </p:nvSpPr>
        <p:spPr>
          <a:xfrm>
            <a:off x="361856" y="347330"/>
            <a:ext cx="8407262"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spTree>
    <p:extLst>
      <p:ext uri="{BB962C8B-B14F-4D97-AF65-F5344CB8AC3E}">
        <p14:creationId xmlns:p14="http://schemas.microsoft.com/office/powerpoint/2010/main" val="41996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and Logo">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D169B99-5D5C-42C2-9715-AF43491D46AC}"/>
              </a:ext>
            </a:extLst>
          </p:cNvPr>
          <p:cNvSpPr/>
          <p:nvPr/>
        </p:nvSpPr>
        <p:spPr>
          <a:xfrm>
            <a:off x="4391560" y="6333794"/>
            <a:ext cx="360881" cy="262829"/>
          </a:xfrm>
          <a:prstGeom prst="rect">
            <a:avLst/>
          </a:prstGeom>
        </p:spPr>
        <p:txBody>
          <a:bodyPr wrap="square">
            <a:spAutoFit/>
          </a:bodyPr>
          <a:lstStyle/>
          <a:p>
            <a:fld id="{722B2FBB-7C49-A94E-B871-CC8CAFC42E53}" type="slidenum">
              <a:rPr lang="en-US" sz="1108" smtClean="0">
                <a:solidFill>
                  <a:srgbClr val="0766A1"/>
                </a:solidFill>
              </a:rPr>
              <a:pPr/>
              <a:t>‹#›</a:t>
            </a:fld>
            <a:endParaRPr lang="en-US" sz="1108" dirty="0">
              <a:solidFill>
                <a:srgbClr val="0766A1"/>
              </a:solidFill>
            </a:endParaRPr>
          </a:p>
        </p:txBody>
      </p:sp>
      <p:pic>
        <p:nvPicPr>
          <p:cNvPr id="34" name="Picture 33" descr="A picture containing drawing&#10;&#10;Description automatically generated">
            <a:extLst>
              <a:ext uri="{FF2B5EF4-FFF2-40B4-BE49-F238E27FC236}">
                <a16:creationId xmlns:a16="http://schemas.microsoft.com/office/drawing/2014/main" id="{16ED8C34-52F8-4359-AF8C-585B0DA8ABE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857" y="6150183"/>
            <a:ext cx="1481753" cy="522971"/>
          </a:xfrm>
          <a:prstGeom prst="rect">
            <a:avLst/>
          </a:prstGeom>
        </p:spPr>
      </p:pic>
      <p:sp>
        <p:nvSpPr>
          <p:cNvPr id="10" name="Title 1">
            <a:extLst>
              <a:ext uri="{FF2B5EF4-FFF2-40B4-BE49-F238E27FC236}">
                <a16:creationId xmlns:a16="http://schemas.microsoft.com/office/drawing/2014/main" id="{4AD6E435-7B8E-442E-A601-CD7087D3DB0A}"/>
              </a:ext>
            </a:extLst>
          </p:cNvPr>
          <p:cNvSpPr>
            <a:spLocks noGrp="1"/>
          </p:cNvSpPr>
          <p:nvPr>
            <p:ph type="title" hasCustomPrompt="1"/>
          </p:nvPr>
        </p:nvSpPr>
        <p:spPr>
          <a:xfrm>
            <a:off x="361857" y="632473"/>
            <a:ext cx="4994509" cy="548640"/>
          </a:xfrm>
        </p:spPr>
        <p:txBody>
          <a:bodyPr/>
          <a:lstStyle>
            <a:lvl1pPr>
              <a:defRPr sz="2100">
                <a:solidFill>
                  <a:schemeClr val="tx2"/>
                </a:solidFill>
                <a:latin typeface="Playfair Display SemiBold" pitchFamily="2" charset="0"/>
              </a:defRPr>
            </a:lvl1pPr>
          </a:lstStyle>
          <a:p>
            <a:r>
              <a:rPr lang="en-US" dirty="0"/>
              <a:t>Title and Text</a:t>
            </a:r>
          </a:p>
        </p:txBody>
      </p:sp>
      <p:sp>
        <p:nvSpPr>
          <p:cNvPr id="11" name="Text Placeholder 3">
            <a:extLst>
              <a:ext uri="{FF2B5EF4-FFF2-40B4-BE49-F238E27FC236}">
                <a16:creationId xmlns:a16="http://schemas.microsoft.com/office/drawing/2014/main" id="{A9ABA5BD-9D41-41E1-A4BF-8D6B89FE5CEF}"/>
              </a:ext>
            </a:extLst>
          </p:cNvPr>
          <p:cNvSpPr>
            <a:spLocks noGrp="1"/>
          </p:cNvSpPr>
          <p:nvPr>
            <p:ph type="body" sz="quarter" idx="11"/>
          </p:nvPr>
        </p:nvSpPr>
        <p:spPr>
          <a:xfrm>
            <a:off x="361857" y="347330"/>
            <a:ext cx="4994509" cy="311645"/>
          </a:xfrm>
        </p:spPr>
        <p:txBody>
          <a:bodyPr>
            <a:noAutofit/>
          </a:bodyPr>
          <a:lstStyle>
            <a:lvl1pPr>
              <a:defRPr sz="1200" cap="all" baseline="0">
                <a:solidFill>
                  <a:schemeClr val="accent2"/>
                </a:solidFill>
                <a:latin typeface="Poppins" panose="00000500000000000000" pitchFamily="2" charset="0"/>
                <a:cs typeface="Poppins" panose="00000500000000000000" pitchFamily="2" charset="0"/>
              </a:defRPr>
            </a:lvl1pPr>
          </a:lstStyle>
          <a:p>
            <a:pPr lvl="0"/>
            <a:r>
              <a:rPr lang="en-US"/>
              <a:t>Click to edit Master text styles</a:t>
            </a:r>
          </a:p>
        </p:txBody>
      </p:sp>
      <p:sp>
        <p:nvSpPr>
          <p:cNvPr id="3" name="Text Placeholder 2">
            <a:extLst>
              <a:ext uri="{FF2B5EF4-FFF2-40B4-BE49-F238E27FC236}">
                <a16:creationId xmlns:a16="http://schemas.microsoft.com/office/drawing/2014/main" id="{DA7B63E6-A8A0-411A-B922-08FBC8D9E9D2}"/>
              </a:ext>
            </a:extLst>
          </p:cNvPr>
          <p:cNvSpPr>
            <a:spLocks noGrp="1"/>
          </p:cNvSpPr>
          <p:nvPr>
            <p:ph type="body" sz="quarter" idx="12"/>
          </p:nvPr>
        </p:nvSpPr>
        <p:spPr>
          <a:xfrm>
            <a:off x="361950" y="1322497"/>
            <a:ext cx="4994509" cy="4686300"/>
          </a:xfrm>
        </p:spPr>
        <p:txBody>
          <a:bodyPr>
            <a:normAutofit/>
          </a:bodyPr>
          <a:lstStyle>
            <a:lvl1pPr>
              <a:defRPr sz="1200">
                <a:latin typeface="Didact Gothic" panose="00000500000000000000" pitchFamily="2" charset="0"/>
                <a:ea typeface="Gothic A1" pitchFamily="2" charset="-127"/>
                <a:cs typeface="Gothic A1" pitchFamily="2" charset="-127"/>
              </a:defRPr>
            </a:lvl1pPr>
            <a:lvl2pPr>
              <a:defRPr sz="1200">
                <a:latin typeface="Didact Gothic" panose="00000500000000000000" pitchFamily="2" charset="0"/>
                <a:ea typeface="Gothic A1" pitchFamily="2" charset="-127"/>
                <a:cs typeface="Gothic A1" pitchFamily="2" charset="-127"/>
              </a:defRPr>
            </a:lvl2pPr>
            <a:lvl3pPr>
              <a:defRPr sz="1200">
                <a:latin typeface="Didact Gothic" panose="00000500000000000000" pitchFamily="2" charset="0"/>
                <a:ea typeface="Gothic A1" pitchFamily="2" charset="-127"/>
                <a:cs typeface="Gothic A1" pitchFamily="2" charset="-127"/>
              </a:defRPr>
            </a:lvl3pPr>
            <a:lvl4pPr>
              <a:defRPr sz="1200">
                <a:latin typeface="Didact Gothic" panose="00000500000000000000" pitchFamily="2" charset="0"/>
                <a:ea typeface="Gothic A1" pitchFamily="2" charset="-127"/>
                <a:cs typeface="Gothic A1" pitchFamily="2" charset="-127"/>
              </a:defRPr>
            </a:lvl4pPr>
            <a:lvl5pPr>
              <a:defRPr sz="1200">
                <a:latin typeface="Didact Gothic" panose="00000500000000000000" pitchFamily="2" charset="0"/>
                <a:ea typeface="Gothic A1" pitchFamily="2" charset="-127"/>
                <a:cs typeface="Gothic A1" pitchFamily="2" charset="-12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a:extLst>
              <a:ext uri="{FF2B5EF4-FFF2-40B4-BE49-F238E27FC236}">
                <a16:creationId xmlns:a16="http://schemas.microsoft.com/office/drawing/2014/main" id="{34A20494-C1E2-43F0-9280-BF4D93B8BCE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344" r="13447" b="10565"/>
          <a:stretch/>
        </p:blipFill>
        <p:spPr>
          <a:xfrm>
            <a:off x="5717407" y="1"/>
            <a:ext cx="3426593" cy="6858000"/>
          </a:xfrm>
          <a:prstGeom prst="rect">
            <a:avLst/>
          </a:prstGeom>
        </p:spPr>
      </p:pic>
    </p:spTree>
    <p:extLst>
      <p:ext uri="{BB962C8B-B14F-4D97-AF65-F5344CB8AC3E}">
        <p14:creationId xmlns:p14="http://schemas.microsoft.com/office/powerpoint/2010/main" val="889578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73702" y="365760"/>
            <a:ext cx="8407262" cy="54864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373702" y="1095696"/>
            <a:ext cx="8407262" cy="357984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lide Number Placeholder 5"/>
          <p:cNvSpPr>
            <a:spLocks noGrp="1"/>
          </p:cNvSpPr>
          <p:nvPr>
            <p:ph type="sldNum" sz="quarter" idx="4"/>
          </p:nvPr>
        </p:nvSpPr>
        <p:spPr>
          <a:xfrm>
            <a:off x="8401039" y="6170822"/>
            <a:ext cx="502920" cy="502920"/>
          </a:xfrm>
          <a:prstGeom prst="ellipse">
            <a:avLst/>
          </a:prstGeom>
          <a:ln w="19050">
            <a:solidFill>
              <a:srgbClr val="FFFFFF"/>
            </a:solidFill>
          </a:ln>
        </p:spPr>
        <p:txBody>
          <a:bodyPr vert="horz" lIns="9144" tIns="9144" rIns="9144" bIns="9144" rtlCol="0" anchor="ctr">
            <a:normAutofit/>
          </a:bodyPr>
          <a:lstStyle>
            <a:lvl1pPr algn="ctr">
              <a:defRPr sz="1523">
                <a:solidFill>
                  <a:srgbClr val="FFFFFF"/>
                </a:solidFill>
              </a:defRPr>
            </a:lvl1pPr>
          </a:lstStyle>
          <a:p>
            <a:fld id="{90B89E7A-ECD2-49CC-995A-F89F36035B79}" type="slidenum">
              <a:rPr lang="en-US" smtClean="0"/>
              <a:t>‹#›</a:t>
            </a:fld>
            <a:endParaRPr lang="en-US"/>
          </a:p>
        </p:txBody>
      </p:sp>
    </p:spTree>
    <p:extLst>
      <p:ext uri="{BB962C8B-B14F-4D97-AF65-F5344CB8AC3E}">
        <p14:creationId xmlns:p14="http://schemas.microsoft.com/office/powerpoint/2010/main" val="4283332667"/>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80" r:id="rId4"/>
    <p:sldLayoutId id="2147483668" r:id="rId5"/>
    <p:sldLayoutId id="2147483681" r:id="rId6"/>
    <p:sldLayoutId id="2147483679" r:id="rId7"/>
    <p:sldLayoutId id="2147483669" r:id="rId8"/>
    <p:sldLayoutId id="2147483683" r:id="rId9"/>
    <p:sldLayoutId id="2147483682" r:id="rId10"/>
    <p:sldLayoutId id="2147483671" r:id="rId11"/>
  </p:sldLayoutIdLst>
  <p:txStyles>
    <p:titleStyle>
      <a:lvl1pPr algn="l" defTabSz="844146" rtl="0" eaLnBrk="1" latinLnBrk="0" hangingPunct="1">
        <a:spcBef>
          <a:spcPct val="0"/>
        </a:spcBef>
        <a:buNone/>
        <a:defRPr sz="1950" b="0" kern="1200" cap="none" baseline="0">
          <a:solidFill>
            <a:schemeClr val="accent3"/>
          </a:solidFill>
          <a:latin typeface="Playfair Display SemiBold" pitchFamily="2" charset="0"/>
          <a:ea typeface="Cambria" panose="02040503050406030204" pitchFamily="18" charset="0"/>
          <a:cs typeface="Arial" panose="020B0604020202020204" pitchFamily="34" charset="0"/>
        </a:defRPr>
      </a:lvl1pPr>
    </p:titleStyle>
    <p:bodyStyle>
      <a:lvl1pPr marL="0" indent="0" algn="l" defTabSz="844146" rtl="0" eaLnBrk="1" latinLnBrk="0" hangingPunct="1">
        <a:spcBef>
          <a:spcPts val="739"/>
        </a:spcBef>
        <a:spcAft>
          <a:spcPts val="450"/>
        </a:spcAft>
        <a:buFont typeface="Arial" pitchFamily="34" charset="0"/>
        <a:buNone/>
        <a:defRPr sz="1200" b="0" kern="1200">
          <a:solidFill>
            <a:schemeClr val="tx1"/>
          </a:solidFill>
          <a:latin typeface="Didact Gothic" panose="00000500000000000000" pitchFamily="2" charset="0"/>
          <a:ea typeface="Gothic A1" pitchFamily="2" charset="-127"/>
          <a:cs typeface="Gothic A1" pitchFamily="2" charset="-127"/>
        </a:defRPr>
      </a:lvl1pPr>
      <a:lvl2pPr marL="160387" indent="-160387" algn="l" defTabSz="844146" rtl="0" eaLnBrk="1" latinLnBrk="0" hangingPunct="1">
        <a:spcBef>
          <a:spcPts val="0"/>
        </a:spcBef>
        <a:spcAft>
          <a:spcPts val="554"/>
        </a:spcAft>
        <a:buClr>
          <a:schemeClr val="accent2"/>
        </a:buClr>
        <a:buFont typeface="Arial" panose="020B0604020202020204" pitchFamily="34" charset="0"/>
        <a:buChar char="•"/>
        <a:defRPr sz="1200" kern="1200">
          <a:solidFill>
            <a:schemeClr val="tx1"/>
          </a:solidFill>
          <a:latin typeface="Didact Gothic" panose="00000500000000000000" pitchFamily="2" charset="0"/>
          <a:ea typeface="Gothic A1" pitchFamily="2" charset="-127"/>
          <a:cs typeface="Gothic A1" pitchFamily="2" charset="-127"/>
        </a:defRPr>
      </a:lvl2pPr>
      <a:lvl3pPr marL="371424" indent="-151946" algn="l" defTabSz="844146" rtl="0" eaLnBrk="1" latinLnBrk="0" hangingPunct="1">
        <a:spcBef>
          <a:spcPts val="0"/>
        </a:spcBef>
        <a:spcAft>
          <a:spcPts val="554"/>
        </a:spcAft>
        <a:buClr>
          <a:schemeClr val="accent2"/>
        </a:buClr>
        <a:buFont typeface="Courier New" panose="02070309020205020404" pitchFamily="49" charset="0"/>
        <a:buChar char="o"/>
        <a:defRPr sz="1200" kern="1200">
          <a:solidFill>
            <a:schemeClr val="tx1"/>
          </a:solidFill>
          <a:latin typeface="Didact Gothic" panose="00000500000000000000" pitchFamily="2" charset="0"/>
          <a:ea typeface="Gothic A1" pitchFamily="2" charset="-127"/>
          <a:cs typeface="Gothic A1" pitchFamily="2" charset="-127"/>
        </a:defRPr>
      </a:lvl3pPr>
      <a:lvl4pPr marL="582461" indent="-151946" algn="l" defTabSz="844146" rtl="0" eaLnBrk="1" latinLnBrk="0" hangingPunct="1">
        <a:spcBef>
          <a:spcPts val="0"/>
        </a:spcBef>
        <a:spcAft>
          <a:spcPts val="554"/>
        </a:spcAft>
        <a:buClr>
          <a:schemeClr val="accent2"/>
        </a:buClr>
        <a:buFont typeface="Arial" panose="020B0604020202020204" pitchFamily="34" charset="0"/>
        <a:buChar char="−"/>
        <a:defRPr sz="1050" kern="1200">
          <a:solidFill>
            <a:schemeClr val="tx1"/>
          </a:solidFill>
          <a:latin typeface="Didact Gothic" panose="00000500000000000000" pitchFamily="2" charset="0"/>
          <a:ea typeface="Gothic A1" pitchFamily="2" charset="-127"/>
          <a:cs typeface="Gothic A1" pitchFamily="2" charset="-127"/>
        </a:defRPr>
      </a:lvl4pPr>
      <a:lvl5pPr marL="793498" indent="-160387" algn="l" defTabSz="844146" rtl="0" eaLnBrk="1" latinLnBrk="0" hangingPunct="1">
        <a:spcBef>
          <a:spcPts val="0"/>
        </a:spcBef>
        <a:spcAft>
          <a:spcPts val="554"/>
        </a:spcAft>
        <a:buClr>
          <a:schemeClr val="accent2"/>
        </a:buClr>
        <a:buFont typeface="Arial" panose="020B0604020202020204" pitchFamily="34" charset="0"/>
        <a:buChar char="−"/>
        <a:defRPr sz="1477" kern="1200">
          <a:solidFill>
            <a:schemeClr val="tx1"/>
          </a:solidFill>
          <a:latin typeface="Arial" panose="020B0604020202020204" pitchFamily="34" charset="0"/>
          <a:ea typeface="+mn-ea"/>
          <a:cs typeface="Arial" panose="020B0604020202020204" pitchFamily="34" charset="0"/>
        </a:defRPr>
      </a:lvl5pPr>
      <a:lvl6pPr marL="1012975" indent="-160387" algn="l" defTabSz="844146" rtl="0" eaLnBrk="1" latinLnBrk="0" hangingPunct="1">
        <a:spcBef>
          <a:spcPts val="277"/>
        </a:spcBef>
        <a:buClr>
          <a:schemeClr val="accent2"/>
        </a:buClr>
        <a:buFont typeface="Wingdings" pitchFamily="2" charset="2"/>
        <a:buChar char="§"/>
        <a:defRPr sz="1292" kern="1200">
          <a:solidFill>
            <a:schemeClr val="tx1"/>
          </a:solidFill>
          <a:latin typeface="+mn-lt"/>
          <a:ea typeface="+mn-ea"/>
          <a:cs typeface="+mn-cs"/>
        </a:defRPr>
      </a:lvl6pPr>
      <a:lvl7pPr marL="1249337" indent="-151946" algn="l" defTabSz="844146" rtl="0" eaLnBrk="1" latinLnBrk="0" hangingPunct="1">
        <a:spcBef>
          <a:spcPts val="277"/>
        </a:spcBef>
        <a:buClr>
          <a:schemeClr val="accent2"/>
        </a:buClr>
        <a:buFont typeface="Wingdings" pitchFamily="2" charset="2"/>
        <a:buChar char="§"/>
        <a:defRPr sz="1292" kern="1200">
          <a:solidFill>
            <a:schemeClr val="tx1"/>
          </a:solidFill>
          <a:latin typeface="+mn-lt"/>
          <a:ea typeface="+mn-ea"/>
          <a:cs typeface="+mn-cs"/>
        </a:defRPr>
      </a:lvl7pPr>
      <a:lvl8pPr marL="1460371" indent="-151946" algn="l" defTabSz="844146" rtl="0" eaLnBrk="1" latinLnBrk="0" hangingPunct="1">
        <a:spcBef>
          <a:spcPts val="277"/>
        </a:spcBef>
        <a:buClr>
          <a:schemeClr val="accent2"/>
        </a:buClr>
        <a:buFont typeface="Wingdings" pitchFamily="2" charset="2"/>
        <a:buChar char="§"/>
        <a:defRPr sz="1292" kern="1200">
          <a:solidFill>
            <a:schemeClr val="tx1"/>
          </a:solidFill>
          <a:latin typeface="+mn-lt"/>
          <a:ea typeface="+mn-ea"/>
          <a:cs typeface="+mn-cs"/>
        </a:defRPr>
      </a:lvl8pPr>
      <a:lvl9pPr marL="1654526" indent="-151946" algn="l" defTabSz="844146" rtl="0" eaLnBrk="1" latinLnBrk="0" hangingPunct="1">
        <a:spcBef>
          <a:spcPts val="277"/>
        </a:spcBef>
        <a:buClr>
          <a:schemeClr val="accent2"/>
        </a:buClr>
        <a:buFont typeface="Wingdings" pitchFamily="2" charset="2"/>
        <a:buChar char="§"/>
        <a:defRPr sz="1292" kern="1200">
          <a:solidFill>
            <a:schemeClr val="tx1"/>
          </a:solidFill>
          <a:latin typeface="+mn-lt"/>
          <a:ea typeface="+mn-ea"/>
          <a:cs typeface="+mn-cs"/>
        </a:defRPr>
      </a:lvl9pPr>
    </p:bodyStyle>
    <p:otherStyle>
      <a:defPPr>
        <a:defRPr lang="en-US"/>
      </a:defPPr>
      <a:lvl1pPr marL="0" algn="l" defTabSz="844146" rtl="0" eaLnBrk="1" latinLnBrk="0" hangingPunct="1">
        <a:defRPr sz="1661" kern="1200">
          <a:solidFill>
            <a:schemeClr val="tx1"/>
          </a:solidFill>
          <a:latin typeface="+mn-lt"/>
          <a:ea typeface="+mn-ea"/>
          <a:cs typeface="+mn-cs"/>
        </a:defRPr>
      </a:lvl1pPr>
      <a:lvl2pPr marL="422074" algn="l" defTabSz="844146" rtl="0" eaLnBrk="1" latinLnBrk="0" hangingPunct="1">
        <a:defRPr sz="1661" kern="1200">
          <a:solidFill>
            <a:schemeClr val="tx1"/>
          </a:solidFill>
          <a:latin typeface="+mn-lt"/>
          <a:ea typeface="+mn-ea"/>
          <a:cs typeface="+mn-cs"/>
        </a:defRPr>
      </a:lvl2pPr>
      <a:lvl3pPr marL="844146" algn="l" defTabSz="844146" rtl="0" eaLnBrk="1" latinLnBrk="0" hangingPunct="1">
        <a:defRPr sz="1661" kern="1200">
          <a:solidFill>
            <a:schemeClr val="tx1"/>
          </a:solidFill>
          <a:latin typeface="+mn-lt"/>
          <a:ea typeface="+mn-ea"/>
          <a:cs typeface="+mn-cs"/>
        </a:defRPr>
      </a:lvl3pPr>
      <a:lvl4pPr marL="1266218" algn="l" defTabSz="844146" rtl="0" eaLnBrk="1" latinLnBrk="0" hangingPunct="1">
        <a:defRPr sz="1661" kern="1200">
          <a:solidFill>
            <a:schemeClr val="tx1"/>
          </a:solidFill>
          <a:latin typeface="+mn-lt"/>
          <a:ea typeface="+mn-ea"/>
          <a:cs typeface="+mn-cs"/>
        </a:defRPr>
      </a:lvl4pPr>
      <a:lvl5pPr marL="1688293" algn="l" defTabSz="844146" rtl="0" eaLnBrk="1" latinLnBrk="0" hangingPunct="1">
        <a:defRPr sz="1661" kern="1200">
          <a:solidFill>
            <a:schemeClr val="tx1"/>
          </a:solidFill>
          <a:latin typeface="+mn-lt"/>
          <a:ea typeface="+mn-ea"/>
          <a:cs typeface="+mn-cs"/>
        </a:defRPr>
      </a:lvl5pPr>
      <a:lvl6pPr marL="2110364" algn="l" defTabSz="844146" rtl="0" eaLnBrk="1" latinLnBrk="0" hangingPunct="1">
        <a:defRPr sz="1661" kern="1200">
          <a:solidFill>
            <a:schemeClr val="tx1"/>
          </a:solidFill>
          <a:latin typeface="+mn-lt"/>
          <a:ea typeface="+mn-ea"/>
          <a:cs typeface="+mn-cs"/>
        </a:defRPr>
      </a:lvl6pPr>
      <a:lvl7pPr marL="2532437" algn="l" defTabSz="844146" rtl="0" eaLnBrk="1" latinLnBrk="0" hangingPunct="1">
        <a:defRPr sz="1661" kern="1200">
          <a:solidFill>
            <a:schemeClr val="tx1"/>
          </a:solidFill>
          <a:latin typeface="+mn-lt"/>
          <a:ea typeface="+mn-ea"/>
          <a:cs typeface="+mn-cs"/>
        </a:defRPr>
      </a:lvl7pPr>
      <a:lvl8pPr marL="2954511" algn="l" defTabSz="844146" rtl="0" eaLnBrk="1" latinLnBrk="0" hangingPunct="1">
        <a:defRPr sz="1661" kern="1200">
          <a:solidFill>
            <a:schemeClr val="tx1"/>
          </a:solidFill>
          <a:latin typeface="+mn-lt"/>
          <a:ea typeface="+mn-ea"/>
          <a:cs typeface="+mn-cs"/>
        </a:defRPr>
      </a:lvl8pPr>
      <a:lvl9pPr marL="3376583" algn="l" defTabSz="844146" rtl="0" eaLnBrk="1" latinLnBrk="0" hangingPunct="1">
        <a:defRPr sz="166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A27DBEB-79AD-438E-B034-0FF3606F26D9}" type="datetimeFigureOut">
              <a:rPr lang="en-US" smtClean="0"/>
              <a:t>7/28/23</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0B89E7A-ECD2-49CC-995A-F89F36035B79}" type="slidenum">
              <a:rPr lang="en-US" smtClean="0"/>
              <a:t>‹#›</a:t>
            </a:fld>
            <a:endParaRPr lang="en-US"/>
          </a:p>
        </p:txBody>
      </p:sp>
    </p:spTree>
    <p:extLst>
      <p:ext uri="{BB962C8B-B14F-4D97-AF65-F5344CB8AC3E}">
        <p14:creationId xmlns:p14="http://schemas.microsoft.com/office/powerpoint/2010/main" val="14571924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hyperlink" Target="https://www.pexels.com/photo/book-shelves-books-bookshelf-bookshop-22074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8.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18.xml"/><Relationship Id="rId6" Type="http://schemas.openxmlformats.org/officeDocument/2006/relationships/image" Target="../media/image8.png"/><Relationship Id="rId5" Type="http://schemas.openxmlformats.org/officeDocument/2006/relationships/image" Target="../media/image52.png"/><Relationship Id="rId4" Type="http://schemas.openxmlformats.org/officeDocument/2006/relationships/image" Target="../media/image51.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5.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sv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png"/><Relationship Id="rId7" Type="http://schemas.openxmlformats.org/officeDocument/2006/relationships/image" Target="../media/image20.sv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8.png"/><Relationship Id="rId3" Type="http://schemas.openxmlformats.org/officeDocument/2006/relationships/image" Target="../media/image25.png"/><Relationship Id="rId7" Type="http://schemas.openxmlformats.org/officeDocument/2006/relationships/image" Target="../media/image23.png"/><Relationship Id="rId12"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28.svg"/><Relationship Id="rId11" Type="http://schemas.openxmlformats.org/officeDocument/2006/relationships/image" Target="../media/image31.png"/><Relationship Id="rId5" Type="http://schemas.openxmlformats.org/officeDocument/2006/relationships/image" Target="../media/image27.png"/><Relationship Id="rId15" Type="http://schemas.openxmlformats.org/officeDocument/2006/relationships/image" Target="../media/image34.svg"/><Relationship Id="rId10" Type="http://schemas.openxmlformats.org/officeDocument/2006/relationships/image" Target="../media/image30.svg"/><Relationship Id="rId4" Type="http://schemas.openxmlformats.org/officeDocument/2006/relationships/image" Target="../media/image26.svg"/><Relationship Id="rId9" Type="http://schemas.openxmlformats.org/officeDocument/2006/relationships/image" Target="../media/image29.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8CBD1-00FA-8CD8-68A9-6E057641BFA1}"/>
              </a:ext>
            </a:extLst>
          </p:cNvPr>
          <p:cNvPicPr>
            <a:picLocks noChangeAspect="1"/>
          </p:cNvPicPr>
          <p:nvPr/>
        </p:nvPicPr>
        <p:blipFill rotWithShape="1">
          <a:blip r:embed="rId3"/>
          <a:srcRect l="8746" r="6412" b="76"/>
          <a:stretch/>
        </p:blipFill>
        <p:spPr>
          <a:xfrm>
            <a:off x="0" y="840510"/>
            <a:ext cx="9144000" cy="6095999"/>
          </a:xfrm>
          <a:prstGeom prst="rect">
            <a:avLst/>
          </a:prstGeom>
        </p:spPr>
      </p:pic>
      <p:sp>
        <p:nvSpPr>
          <p:cNvPr id="2" name="Text Placeholder 1">
            <a:extLst>
              <a:ext uri="{FF2B5EF4-FFF2-40B4-BE49-F238E27FC236}">
                <a16:creationId xmlns:a16="http://schemas.microsoft.com/office/drawing/2014/main" id="{1AD44C06-06B3-028F-F220-5848787334E8}"/>
              </a:ext>
            </a:extLst>
          </p:cNvPr>
          <p:cNvSpPr>
            <a:spLocks noGrp="1"/>
          </p:cNvSpPr>
          <p:nvPr>
            <p:ph type="body" sz="quarter" idx="13"/>
          </p:nvPr>
        </p:nvSpPr>
        <p:spPr>
          <a:xfrm>
            <a:off x="523905" y="3047714"/>
            <a:ext cx="4561435" cy="352880"/>
          </a:xfrm>
        </p:spPr>
        <p:txBody>
          <a:bodyPr/>
          <a:lstStyle/>
          <a:p>
            <a:pPr marL="0" indent="0">
              <a:buNone/>
            </a:pPr>
            <a:r>
              <a:rPr lang="en-US" sz="2000" dirty="0" err="1">
                <a:solidFill>
                  <a:srgbClr val="2062A3"/>
                </a:solidFill>
              </a:rPr>
              <a:t>WayFinder</a:t>
            </a:r>
            <a:r>
              <a:rPr lang="en-US" sz="2000" dirty="0">
                <a:solidFill>
                  <a:srgbClr val="2062A3"/>
                </a:solidFill>
              </a:rPr>
              <a:t> – The Technical Aspects</a:t>
            </a:r>
          </a:p>
        </p:txBody>
      </p:sp>
      <p:sp>
        <p:nvSpPr>
          <p:cNvPr id="3" name="Text Placeholder 2">
            <a:extLst>
              <a:ext uri="{FF2B5EF4-FFF2-40B4-BE49-F238E27FC236}">
                <a16:creationId xmlns:a16="http://schemas.microsoft.com/office/drawing/2014/main" id="{2A7F24BD-7A4A-770E-F09A-8043ED2F5834}"/>
              </a:ext>
            </a:extLst>
          </p:cNvPr>
          <p:cNvSpPr>
            <a:spLocks noGrp="1"/>
          </p:cNvSpPr>
          <p:nvPr>
            <p:ph type="body" sz="quarter" idx="14"/>
          </p:nvPr>
        </p:nvSpPr>
        <p:spPr>
          <a:xfrm>
            <a:off x="523905" y="3399144"/>
            <a:ext cx="5373975" cy="352880"/>
          </a:xfrm>
        </p:spPr>
        <p:txBody>
          <a:bodyPr>
            <a:normAutofit/>
          </a:bodyPr>
          <a:lstStyle/>
          <a:p>
            <a:pPr marL="0" indent="0">
              <a:buNone/>
            </a:pPr>
            <a:r>
              <a:rPr lang="en-US" sz="1400" dirty="0">
                <a:solidFill>
                  <a:srgbClr val="62AEE0"/>
                </a:solidFill>
              </a:rPr>
              <a:t>DESCHUTES PUBLIC LIBRARY RECLASSIFICATION PROJECT</a:t>
            </a:r>
          </a:p>
        </p:txBody>
      </p:sp>
    </p:spTree>
    <p:extLst>
      <p:ext uri="{BB962C8B-B14F-4D97-AF65-F5344CB8AC3E}">
        <p14:creationId xmlns:p14="http://schemas.microsoft.com/office/powerpoint/2010/main" val="1451514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855C04-229A-3C05-5BEF-E47BBD1D6C1F}"/>
              </a:ext>
            </a:extLst>
          </p:cNvPr>
          <p:cNvSpPr>
            <a:spLocks noGrp="1"/>
          </p:cNvSpPr>
          <p:nvPr>
            <p:ph type="title"/>
          </p:nvPr>
        </p:nvSpPr>
        <p:spPr/>
        <p:txBody>
          <a:bodyPr/>
          <a:lstStyle/>
          <a:p>
            <a:r>
              <a:rPr lang="en-US" dirty="0"/>
              <a:t>Manga &amp; Graphic Novel Mapping</a:t>
            </a:r>
          </a:p>
        </p:txBody>
      </p:sp>
      <p:sp>
        <p:nvSpPr>
          <p:cNvPr id="4" name="Text Placeholder 3">
            <a:extLst>
              <a:ext uri="{FF2B5EF4-FFF2-40B4-BE49-F238E27FC236}">
                <a16:creationId xmlns:a16="http://schemas.microsoft.com/office/drawing/2014/main" id="{2E218A30-BC92-BA70-03E2-9DBA24C5D353}"/>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graphicFrame>
        <p:nvGraphicFramePr>
          <p:cNvPr id="6" name="Table 5">
            <a:extLst>
              <a:ext uri="{FF2B5EF4-FFF2-40B4-BE49-F238E27FC236}">
                <a16:creationId xmlns:a16="http://schemas.microsoft.com/office/drawing/2014/main" id="{8C84182C-73DD-F08F-63E0-83F715A6AD97}"/>
              </a:ext>
            </a:extLst>
          </p:cNvPr>
          <p:cNvGraphicFramePr>
            <a:graphicFrameLocks noGrp="1"/>
          </p:cNvGraphicFramePr>
          <p:nvPr>
            <p:extLst>
              <p:ext uri="{D42A27DB-BD31-4B8C-83A1-F6EECF244321}">
                <p14:modId xmlns:p14="http://schemas.microsoft.com/office/powerpoint/2010/main" val="3988670622"/>
              </p:ext>
            </p:extLst>
          </p:nvPr>
        </p:nvGraphicFramePr>
        <p:xfrm>
          <a:off x="361857" y="2066192"/>
          <a:ext cx="4067851" cy="2933700"/>
        </p:xfrm>
        <a:graphic>
          <a:graphicData uri="http://schemas.openxmlformats.org/drawingml/2006/table">
            <a:tbl>
              <a:tblPr firstRow="1" bandRow="1">
                <a:tableStyleId>{6E25E649-3F16-4E02-A733-19D2CDBF48F0}</a:tableStyleId>
              </a:tblPr>
              <a:tblGrid>
                <a:gridCol w="808959">
                  <a:extLst>
                    <a:ext uri="{9D8B030D-6E8A-4147-A177-3AD203B41FA5}">
                      <a16:colId xmlns:a16="http://schemas.microsoft.com/office/drawing/2014/main" val="869988848"/>
                    </a:ext>
                  </a:extLst>
                </a:gridCol>
                <a:gridCol w="1937248">
                  <a:extLst>
                    <a:ext uri="{9D8B030D-6E8A-4147-A177-3AD203B41FA5}">
                      <a16:colId xmlns:a16="http://schemas.microsoft.com/office/drawing/2014/main" val="3589408111"/>
                    </a:ext>
                  </a:extLst>
                </a:gridCol>
                <a:gridCol w="1321644">
                  <a:extLst>
                    <a:ext uri="{9D8B030D-6E8A-4147-A177-3AD203B41FA5}">
                      <a16:colId xmlns:a16="http://schemas.microsoft.com/office/drawing/2014/main" val="2826272373"/>
                    </a:ext>
                  </a:extLst>
                </a:gridCol>
              </a:tblGrid>
              <a:tr h="388620">
                <a:tc>
                  <a:txBody>
                    <a:bodyPr/>
                    <a:lstStyle/>
                    <a:p>
                      <a:r>
                        <a:rPr lang="en-US" sz="1100" dirty="0">
                          <a:latin typeface="Didact Gothic" panose="00000500000000000000" pitchFamily="2" charset="0"/>
                        </a:rPr>
                        <a:t>MARC Tag   </a:t>
                      </a:r>
                    </a:p>
                  </a:txBody>
                  <a:tcPr marL="68580" marR="68580" marT="34290" marB="34290"/>
                </a:tc>
                <a:tc>
                  <a:txBody>
                    <a:bodyPr/>
                    <a:lstStyle/>
                    <a:p>
                      <a:r>
                        <a:rPr lang="en-US" sz="1100" dirty="0">
                          <a:latin typeface="Didact Gothic" panose="00000500000000000000" pitchFamily="2" charset="0"/>
                        </a:rPr>
                        <a:t>Bib Data</a:t>
                      </a:r>
                    </a:p>
                  </a:txBody>
                  <a:tcPr marL="68580" marR="68580" marT="34290" marB="34290"/>
                </a:tc>
                <a:tc>
                  <a:txBody>
                    <a:bodyPr/>
                    <a:lstStyle/>
                    <a:p>
                      <a:r>
                        <a:rPr lang="en-US" sz="1100" dirty="0">
                          <a:latin typeface="Didact Gothic" panose="00000500000000000000" pitchFamily="2" charset="0"/>
                        </a:rPr>
                        <a:t>Classification Genre </a:t>
                      </a:r>
                    </a:p>
                    <a:p>
                      <a:r>
                        <a:rPr lang="en-US" sz="1100" dirty="0">
                          <a:latin typeface="Didact Gothic" panose="00000500000000000000" pitchFamily="2" charset="0"/>
                        </a:rPr>
                        <a:t>to Apply</a:t>
                      </a:r>
                    </a:p>
                  </a:txBody>
                  <a:tcPr marL="68580" marR="68580" marT="34290" marB="34290"/>
                </a:tc>
                <a:extLst>
                  <a:ext uri="{0D108BD9-81ED-4DB2-BD59-A6C34878D82A}">
                    <a16:rowId xmlns:a16="http://schemas.microsoft.com/office/drawing/2014/main" val="1070307466"/>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Graphic novels, Japan</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1941960985"/>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Comic book, strips, </a:t>
                      </a:r>
                      <a:r>
                        <a:rPr lang="en-US" sz="1100" dirty="0" err="1">
                          <a:latin typeface="Didact Gothic" panose="00000500000000000000" pitchFamily="2" charset="0"/>
                        </a:rPr>
                        <a:t>etc</a:t>
                      </a:r>
                      <a:endParaRPr lang="en-US" sz="1100" dirty="0">
                        <a:latin typeface="Didact Gothic" panose="00000500000000000000" pitchFamily="2" charset="0"/>
                      </a:endParaRP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2046601430"/>
                  </a:ext>
                </a:extLst>
              </a:tr>
              <a:tr h="232460">
                <a:tc>
                  <a:txBody>
                    <a:bodyPr/>
                    <a:lstStyle/>
                    <a:p>
                      <a:r>
                        <a:rPr lang="en-US" sz="1100" dirty="0">
                          <a:latin typeface="Didact Gothic" panose="00000500000000000000" pitchFamily="2" charset="0"/>
                        </a:rPr>
                        <a:t>655 or 650</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3162457329"/>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Comics (Graphic works)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975292540"/>
                  </a:ext>
                </a:extLst>
              </a:tr>
              <a:tr h="232460">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Fantasy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228238296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Science fiction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305527412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Romance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3940455347"/>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Paranormal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3320205271"/>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Humorous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305965756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Detective and mystery comics</a:t>
                      </a:r>
                    </a:p>
                  </a:txBody>
                  <a:tcPr marL="68580" marR="68580" marT="34290" marB="34290"/>
                </a:tc>
                <a:tc>
                  <a:txBody>
                    <a:bodyPr/>
                    <a:lstStyle/>
                    <a:p>
                      <a:r>
                        <a:rPr lang="en-US" sz="1100" dirty="0">
                          <a:latin typeface="Didact Gothic" panose="00000500000000000000" pitchFamily="2" charset="0"/>
                        </a:rPr>
                        <a:t>Manga</a:t>
                      </a:r>
                    </a:p>
                  </a:txBody>
                  <a:tcPr marL="68580" marR="68580" marT="34290" marB="34290"/>
                </a:tc>
                <a:extLst>
                  <a:ext uri="{0D108BD9-81ED-4DB2-BD59-A6C34878D82A}">
                    <a16:rowId xmlns:a16="http://schemas.microsoft.com/office/drawing/2014/main" val="968801422"/>
                  </a:ext>
                </a:extLst>
              </a:tr>
            </a:tbl>
          </a:graphicData>
        </a:graphic>
      </p:graphicFrame>
      <p:graphicFrame>
        <p:nvGraphicFramePr>
          <p:cNvPr id="9" name="Table 8">
            <a:extLst>
              <a:ext uri="{FF2B5EF4-FFF2-40B4-BE49-F238E27FC236}">
                <a16:creationId xmlns:a16="http://schemas.microsoft.com/office/drawing/2014/main" id="{05D1F834-C2BE-7A05-E862-8005CD5CCCF6}"/>
              </a:ext>
            </a:extLst>
          </p:cNvPr>
          <p:cNvGraphicFramePr>
            <a:graphicFrameLocks noGrp="1"/>
          </p:cNvGraphicFramePr>
          <p:nvPr>
            <p:extLst>
              <p:ext uri="{D42A27DB-BD31-4B8C-83A1-F6EECF244321}">
                <p14:modId xmlns:p14="http://schemas.microsoft.com/office/powerpoint/2010/main" val="3526465790"/>
              </p:ext>
            </p:extLst>
          </p:nvPr>
        </p:nvGraphicFramePr>
        <p:xfrm>
          <a:off x="4701267" y="2066192"/>
          <a:ext cx="4067851" cy="1988820"/>
        </p:xfrm>
        <a:graphic>
          <a:graphicData uri="http://schemas.openxmlformats.org/drawingml/2006/table">
            <a:tbl>
              <a:tblPr firstRow="1" bandRow="1">
                <a:tableStyleId>{6E25E649-3F16-4E02-A733-19D2CDBF48F0}</a:tableStyleId>
              </a:tblPr>
              <a:tblGrid>
                <a:gridCol w="808959">
                  <a:extLst>
                    <a:ext uri="{9D8B030D-6E8A-4147-A177-3AD203B41FA5}">
                      <a16:colId xmlns:a16="http://schemas.microsoft.com/office/drawing/2014/main" val="869988848"/>
                    </a:ext>
                  </a:extLst>
                </a:gridCol>
                <a:gridCol w="1937248">
                  <a:extLst>
                    <a:ext uri="{9D8B030D-6E8A-4147-A177-3AD203B41FA5}">
                      <a16:colId xmlns:a16="http://schemas.microsoft.com/office/drawing/2014/main" val="3589408111"/>
                    </a:ext>
                  </a:extLst>
                </a:gridCol>
                <a:gridCol w="1321644">
                  <a:extLst>
                    <a:ext uri="{9D8B030D-6E8A-4147-A177-3AD203B41FA5}">
                      <a16:colId xmlns:a16="http://schemas.microsoft.com/office/drawing/2014/main" val="2826272373"/>
                    </a:ext>
                  </a:extLst>
                </a:gridCol>
              </a:tblGrid>
              <a:tr h="388620">
                <a:tc>
                  <a:txBody>
                    <a:bodyPr/>
                    <a:lstStyle/>
                    <a:p>
                      <a:r>
                        <a:rPr lang="en-US" sz="1100" dirty="0">
                          <a:latin typeface="Didact Gothic" panose="00000500000000000000" pitchFamily="2" charset="0"/>
                        </a:rPr>
                        <a:t>MARC Tag</a:t>
                      </a:r>
                    </a:p>
                  </a:txBody>
                  <a:tcPr marL="68580" marR="68580" marT="34290" marB="34290"/>
                </a:tc>
                <a:tc>
                  <a:txBody>
                    <a:bodyPr/>
                    <a:lstStyle/>
                    <a:p>
                      <a:r>
                        <a:rPr lang="en-US" sz="1100" dirty="0">
                          <a:latin typeface="Didact Gothic" panose="00000500000000000000" pitchFamily="2" charset="0"/>
                        </a:rPr>
                        <a:t>Bib Data</a:t>
                      </a:r>
                    </a:p>
                  </a:txBody>
                  <a:tcPr marL="68580" marR="68580" marT="34290" marB="34290"/>
                </a:tc>
                <a:tc>
                  <a:txBody>
                    <a:bodyPr/>
                    <a:lstStyle/>
                    <a:p>
                      <a:r>
                        <a:rPr lang="en-US" sz="1100" dirty="0">
                          <a:latin typeface="Didact Gothic" panose="00000500000000000000" pitchFamily="2" charset="0"/>
                        </a:rPr>
                        <a:t>Classification Genre </a:t>
                      </a:r>
                    </a:p>
                    <a:p>
                      <a:r>
                        <a:rPr lang="en-US" sz="1100" dirty="0">
                          <a:latin typeface="Didact Gothic" panose="00000500000000000000" pitchFamily="2" charset="0"/>
                        </a:rPr>
                        <a:t>to Apply</a:t>
                      </a:r>
                    </a:p>
                  </a:txBody>
                  <a:tcPr marL="68580" marR="68580" marT="34290" marB="34290"/>
                </a:tc>
                <a:extLst>
                  <a:ext uri="{0D108BD9-81ED-4DB2-BD59-A6C34878D82A}">
                    <a16:rowId xmlns:a16="http://schemas.microsoft.com/office/drawing/2014/main" val="1070307466"/>
                  </a:ext>
                </a:extLst>
              </a:tr>
              <a:tr h="232460">
                <a:tc>
                  <a:txBody>
                    <a:bodyPr/>
                    <a:lstStyle/>
                    <a:p>
                      <a:r>
                        <a:rPr lang="en-US" sz="1100" dirty="0">
                          <a:latin typeface="Didact Gothic" panose="00000500000000000000" pitchFamily="2" charset="0"/>
                        </a:rPr>
                        <a:t>655 or 650</a:t>
                      </a:r>
                    </a:p>
                  </a:txBody>
                  <a:tcPr marL="68580" marR="68580" marT="34290" marB="34290"/>
                </a:tc>
                <a:tc>
                  <a:txBody>
                    <a:bodyPr/>
                    <a:lstStyle/>
                    <a:p>
                      <a:r>
                        <a:rPr lang="en-US" sz="1100" dirty="0">
                          <a:latin typeface="Didact Gothic" panose="00000500000000000000" pitchFamily="2" charset="0"/>
                        </a:rPr>
                        <a:t>Graphic Novels</a:t>
                      </a:r>
                    </a:p>
                  </a:txBody>
                  <a:tcPr marL="68580" marR="68580" marT="34290" marB="34290"/>
                </a:tc>
                <a:tc>
                  <a:txBody>
                    <a:bodyPr/>
                    <a:lstStyle/>
                    <a:p>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1941960985"/>
                  </a:ext>
                </a:extLst>
              </a:tr>
              <a:tr h="232460">
                <a:tc>
                  <a:txBody>
                    <a:bodyPr/>
                    <a:lstStyle/>
                    <a:p>
                      <a:r>
                        <a:rPr lang="en-US" sz="1100" dirty="0">
                          <a:latin typeface="Didact Gothic" panose="00000500000000000000" pitchFamily="2" charset="0"/>
                        </a:rPr>
                        <a:t>650</a:t>
                      </a:r>
                    </a:p>
                  </a:txBody>
                  <a:tcPr marL="68580" marR="68580" marT="34290" marB="34290"/>
                </a:tc>
                <a:tc>
                  <a:txBody>
                    <a:bodyPr/>
                    <a:lstStyle/>
                    <a:p>
                      <a:r>
                        <a:rPr lang="en-US" sz="1100" dirty="0">
                          <a:latin typeface="Didact Gothic" panose="00000500000000000000" pitchFamily="2" charset="0"/>
                        </a:rPr>
                        <a:t>Comic books, strips, </a:t>
                      </a:r>
                      <a:r>
                        <a:rPr lang="en-US" sz="1100" dirty="0" err="1">
                          <a:latin typeface="Didact Gothic" panose="00000500000000000000" pitchFamily="2" charset="0"/>
                        </a:rPr>
                        <a:t>etc</a:t>
                      </a:r>
                      <a:endParaRPr lang="en-US" sz="1100" dirty="0">
                        <a:latin typeface="Didact Gothic" panose="00000500000000000000" pitchFamily="2" charset="0"/>
                      </a:endParaRPr>
                    </a:p>
                  </a:txBody>
                  <a:tcPr marL="68580" marR="68580" marT="34290" marB="34290"/>
                </a:tc>
                <a:tc>
                  <a:txBody>
                    <a:bodyPr/>
                    <a:lstStyle/>
                    <a:p>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204660143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Superhero comics</a:t>
                      </a:r>
                    </a:p>
                  </a:txBody>
                  <a:tcPr marL="68580" marR="68580" marT="34290" marB="34290"/>
                </a:tc>
                <a:tc>
                  <a:txBody>
                    <a:bodyPr/>
                    <a:lstStyle/>
                    <a:p>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3162457329"/>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Fantasy comics</a:t>
                      </a:r>
                    </a:p>
                  </a:txBody>
                  <a:tcPr marL="68580" marR="68580" marT="34290" marB="34290"/>
                </a:tc>
                <a:tc>
                  <a:txBody>
                    <a:bodyPr/>
                    <a:lstStyle/>
                    <a:p>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97529254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Comics (Graphic works)</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2282382960"/>
                  </a:ext>
                </a:extLst>
              </a:tr>
              <a:tr h="232460">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Science fiction comics</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Graphic Novels</a:t>
                      </a:r>
                    </a:p>
                  </a:txBody>
                  <a:tcPr marL="68580" marR="68580" marT="34290" marB="34290"/>
                </a:tc>
                <a:extLst>
                  <a:ext uri="{0D108BD9-81ED-4DB2-BD59-A6C34878D82A}">
                    <a16:rowId xmlns:a16="http://schemas.microsoft.com/office/drawing/2014/main" val="3055274120"/>
                  </a:ext>
                </a:extLst>
              </a:tr>
            </a:tbl>
          </a:graphicData>
        </a:graphic>
      </p:graphicFrame>
      <p:sp>
        <p:nvSpPr>
          <p:cNvPr id="10" name="TextBox 9">
            <a:extLst>
              <a:ext uri="{FF2B5EF4-FFF2-40B4-BE49-F238E27FC236}">
                <a16:creationId xmlns:a16="http://schemas.microsoft.com/office/drawing/2014/main" id="{23FB026B-157F-E6FD-D844-A728D007B3D5}"/>
              </a:ext>
            </a:extLst>
          </p:cNvPr>
          <p:cNvSpPr txBox="1"/>
          <p:nvPr/>
        </p:nvSpPr>
        <p:spPr>
          <a:xfrm>
            <a:off x="4714294" y="4209198"/>
            <a:ext cx="4067849" cy="1115690"/>
          </a:xfrm>
          <a:prstGeom prst="rect">
            <a:avLst/>
          </a:prstGeom>
          <a:noFill/>
        </p:spPr>
        <p:txBody>
          <a:bodyPr wrap="square" rtlCol="0">
            <a:spAutoFit/>
          </a:bodyPr>
          <a:lstStyle/>
          <a:p>
            <a:pPr>
              <a:spcAft>
                <a:spcPts val="450"/>
              </a:spcAft>
            </a:pPr>
            <a:r>
              <a:rPr lang="en-US" sz="1350" dirty="0">
                <a:solidFill>
                  <a:schemeClr val="accent1"/>
                </a:solidFill>
                <a:latin typeface="Gothic A1" pitchFamily="2" charset="-127"/>
                <a:ea typeface="Gothic A1" pitchFamily="2" charset="-127"/>
                <a:cs typeface="Gothic A1" pitchFamily="2" charset="-127"/>
              </a:rPr>
              <a:t>PREFER MANGA OVER GRAPHIC NOVELS</a:t>
            </a:r>
          </a:p>
          <a:p>
            <a:pPr marL="214313" indent="-214313">
              <a:spcAft>
                <a:spcPts val="450"/>
              </a:spcAft>
              <a:buFont typeface="Arial" panose="020B0604020202020204" pitchFamily="34" charset="0"/>
              <a:buChar char="•"/>
            </a:pPr>
            <a:r>
              <a:rPr lang="en-US" sz="1350" dirty="0">
                <a:solidFill>
                  <a:schemeClr val="accent1"/>
                </a:solidFill>
                <a:latin typeface="Gothic A1" pitchFamily="2" charset="-127"/>
                <a:ea typeface="Gothic A1" pitchFamily="2" charset="-127"/>
                <a:cs typeface="Gothic A1" pitchFamily="2" charset="-127"/>
              </a:rPr>
              <a:t>Use 655 $a Manga</a:t>
            </a:r>
          </a:p>
          <a:p>
            <a:pPr marL="214313" indent="-214313">
              <a:spcAft>
                <a:spcPts val="450"/>
              </a:spcAft>
              <a:buFont typeface="Arial" panose="020B0604020202020204" pitchFamily="34" charset="0"/>
              <a:buChar char="•"/>
            </a:pPr>
            <a:r>
              <a:rPr lang="en-US" sz="1350" dirty="0">
                <a:solidFill>
                  <a:schemeClr val="accent1"/>
                </a:solidFill>
                <a:latin typeface="Gothic A1" pitchFamily="2" charset="-127"/>
                <a:ea typeface="Gothic A1" pitchFamily="2" charset="-127"/>
                <a:cs typeface="Gothic A1" pitchFamily="2" charset="-127"/>
              </a:rPr>
              <a:t>Use 041 $h </a:t>
            </a:r>
            <a:r>
              <a:rPr lang="en-US" sz="1350" dirty="0" err="1">
                <a:solidFill>
                  <a:schemeClr val="accent1"/>
                </a:solidFill>
                <a:latin typeface="Gothic A1" pitchFamily="2" charset="-127"/>
                <a:ea typeface="Gothic A1" pitchFamily="2" charset="-127"/>
                <a:cs typeface="Gothic A1" pitchFamily="2" charset="-127"/>
              </a:rPr>
              <a:t>jpn</a:t>
            </a:r>
            <a:endParaRPr lang="en-US" sz="1350" dirty="0">
              <a:solidFill>
                <a:schemeClr val="accent1"/>
              </a:solidFill>
              <a:latin typeface="Gothic A1" pitchFamily="2" charset="-127"/>
              <a:ea typeface="Gothic A1" pitchFamily="2" charset="-127"/>
              <a:cs typeface="Gothic A1" pitchFamily="2" charset="-127"/>
            </a:endParaRPr>
          </a:p>
          <a:p>
            <a:pPr marL="214313" indent="-214313">
              <a:spcAft>
                <a:spcPts val="450"/>
              </a:spcAft>
              <a:buFont typeface="Arial" panose="020B0604020202020204" pitchFamily="34" charset="0"/>
              <a:buChar char="•"/>
            </a:pPr>
            <a:r>
              <a:rPr lang="en-US" sz="1350" dirty="0">
                <a:solidFill>
                  <a:schemeClr val="accent1"/>
                </a:solidFill>
                <a:latin typeface="Gothic A1" pitchFamily="2" charset="-127"/>
                <a:ea typeface="Gothic A1" pitchFamily="2" charset="-127"/>
                <a:cs typeface="Gothic A1" pitchFamily="2" charset="-127"/>
              </a:rPr>
              <a:t>Use 546 “Translated from the Japanese”</a:t>
            </a:r>
          </a:p>
        </p:txBody>
      </p:sp>
      <p:sp>
        <p:nvSpPr>
          <p:cNvPr id="2" name="Slide Number Placeholder 5">
            <a:extLst>
              <a:ext uri="{FF2B5EF4-FFF2-40B4-BE49-F238E27FC236}">
                <a16:creationId xmlns:a16="http://schemas.microsoft.com/office/drawing/2014/main" id="{71D07560-C4F5-433A-9A4C-9AFFA2502997}"/>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10</a:t>
            </a:fld>
            <a:endParaRPr lang="en-US" dirty="0"/>
          </a:p>
        </p:txBody>
      </p:sp>
      <p:sp>
        <p:nvSpPr>
          <p:cNvPr id="5" name="Rectangle 4">
            <a:extLst>
              <a:ext uri="{FF2B5EF4-FFF2-40B4-BE49-F238E27FC236}">
                <a16:creationId xmlns:a16="http://schemas.microsoft.com/office/drawing/2014/main" id="{145A4172-84B6-860F-D353-DA83C6F02373}"/>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936293-4ADA-7738-0DD1-79C2764CDD33}"/>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5E03F4-B552-CB05-7EAB-90357312C40A}"/>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34456073-1A80-7469-A26B-556A6B2A59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2560894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9E3BE-7CC9-EDC6-6F79-5FB2875F0E0F}"/>
              </a:ext>
            </a:extLst>
          </p:cNvPr>
          <p:cNvSpPr>
            <a:spLocks noGrp="1"/>
          </p:cNvSpPr>
          <p:nvPr>
            <p:ph type="title"/>
          </p:nvPr>
        </p:nvSpPr>
        <p:spPr/>
        <p:txBody>
          <a:bodyPr/>
          <a:lstStyle/>
          <a:p>
            <a:r>
              <a:rPr lang="en-US" dirty="0"/>
              <a:t>Mapping Adult Nonfiction &amp; Biography</a:t>
            </a:r>
          </a:p>
        </p:txBody>
      </p:sp>
      <p:sp>
        <p:nvSpPr>
          <p:cNvPr id="4" name="Text Placeholder 3">
            <a:extLst>
              <a:ext uri="{FF2B5EF4-FFF2-40B4-BE49-F238E27FC236}">
                <a16:creationId xmlns:a16="http://schemas.microsoft.com/office/drawing/2014/main" id="{269D8C6A-D786-5054-8F82-CCFACEA1153F}"/>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graphicFrame>
        <p:nvGraphicFramePr>
          <p:cNvPr id="7" name="Table 6">
            <a:extLst>
              <a:ext uri="{FF2B5EF4-FFF2-40B4-BE49-F238E27FC236}">
                <a16:creationId xmlns:a16="http://schemas.microsoft.com/office/drawing/2014/main" id="{684128EE-B6AD-F4A4-F7C0-0A9898223205}"/>
              </a:ext>
            </a:extLst>
          </p:cNvPr>
          <p:cNvGraphicFramePr>
            <a:graphicFrameLocks noGrp="1"/>
          </p:cNvGraphicFramePr>
          <p:nvPr>
            <p:extLst>
              <p:ext uri="{D42A27DB-BD31-4B8C-83A1-F6EECF244321}">
                <p14:modId xmlns:p14="http://schemas.microsoft.com/office/powerpoint/2010/main" val="3821317018"/>
              </p:ext>
            </p:extLst>
          </p:nvPr>
        </p:nvGraphicFramePr>
        <p:xfrm>
          <a:off x="361856" y="2066192"/>
          <a:ext cx="4118762" cy="2809379"/>
        </p:xfrm>
        <a:graphic>
          <a:graphicData uri="http://schemas.openxmlformats.org/drawingml/2006/table">
            <a:tbl>
              <a:tblPr firstRow="1" bandRow="1">
                <a:tableStyleId>{6E25E649-3F16-4E02-A733-19D2CDBF48F0}</a:tableStyleId>
              </a:tblPr>
              <a:tblGrid>
                <a:gridCol w="1128709">
                  <a:extLst>
                    <a:ext uri="{9D8B030D-6E8A-4147-A177-3AD203B41FA5}">
                      <a16:colId xmlns:a16="http://schemas.microsoft.com/office/drawing/2014/main" val="869988848"/>
                    </a:ext>
                  </a:extLst>
                </a:gridCol>
                <a:gridCol w="1668409">
                  <a:extLst>
                    <a:ext uri="{9D8B030D-6E8A-4147-A177-3AD203B41FA5}">
                      <a16:colId xmlns:a16="http://schemas.microsoft.com/office/drawing/2014/main" val="3589408111"/>
                    </a:ext>
                  </a:extLst>
                </a:gridCol>
                <a:gridCol w="1321644">
                  <a:extLst>
                    <a:ext uri="{9D8B030D-6E8A-4147-A177-3AD203B41FA5}">
                      <a16:colId xmlns:a16="http://schemas.microsoft.com/office/drawing/2014/main" val="2826272373"/>
                    </a:ext>
                  </a:extLst>
                </a:gridCol>
              </a:tblGrid>
              <a:tr h="279539">
                <a:tc>
                  <a:txBody>
                    <a:bodyPr/>
                    <a:lstStyle/>
                    <a:p>
                      <a:r>
                        <a:rPr lang="en-US" sz="1100" dirty="0">
                          <a:latin typeface="Didact Gothic" panose="00000500000000000000" pitchFamily="2" charset="0"/>
                        </a:rPr>
                        <a:t>Call Number</a:t>
                      </a:r>
                    </a:p>
                  </a:txBody>
                  <a:tcPr marL="68580" marR="68580" marT="34290" marB="34290"/>
                </a:tc>
                <a:tc>
                  <a:txBody>
                    <a:bodyPr/>
                    <a:lstStyle/>
                    <a:p>
                      <a:r>
                        <a:rPr lang="en-US" sz="1100" dirty="0">
                          <a:latin typeface="Didact Gothic" panose="00000500000000000000" pitchFamily="2" charset="0"/>
                        </a:rPr>
                        <a:t>Category</a:t>
                      </a:r>
                    </a:p>
                  </a:txBody>
                  <a:tcPr marL="68580" marR="68580" marT="34290" marB="34290"/>
                </a:tc>
                <a:tc>
                  <a:txBody>
                    <a:bodyPr/>
                    <a:lstStyle/>
                    <a:p>
                      <a:r>
                        <a:rPr lang="en-US" sz="1100" dirty="0">
                          <a:latin typeface="Didact Gothic" panose="00000500000000000000" pitchFamily="2" charset="0"/>
                        </a:rPr>
                        <a:t>Subcategory</a:t>
                      </a:r>
                    </a:p>
                  </a:txBody>
                  <a:tcPr marL="68580" marR="68580" marT="34290" marB="34290"/>
                </a:tc>
                <a:extLst>
                  <a:ext uri="{0D108BD9-81ED-4DB2-BD59-A6C34878D82A}">
                    <a16:rowId xmlns:a16="http://schemas.microsoft.com/office/drawing/2014/main" val="1070307466"/>
                  </a:ext>
                </a:extLst>
              </a:tr>
              <a:tr h="232460">
                <a:tc>
                  <a:txBody>
                    <a:bodyPr/>
                    <a:lstStyle/>
                    <a:p>
                      <a:r>
                        <a:rPr lang="en-US" sz="1100" dirty="0">
                          <a:latin typeface="Didact Gothic" panose="00000500000000000000" pitchFamily="2" charset="0"/>
                        </a:rPr>
                        <a:t>001</a:t>
                      </a:r>
                    </a:p>
                  </a:txBody>
                  <a:tcPr marL="68580" marR="68580" marT="34290" marB="34290"/>
                </a:tc>
                <a:tc>
                  <a:txBody>
                    <a:bodyPr/>
                    <a:lstStyle/>
                    <a:p>
                      <a:r>
                        <a:rPr lang="en-US" sz="1100" dirty="0">
                          <a:latin typeface="Didact Gothic" panose="00000500000000000000" pitchFamily="2" charset="0"/>
                        </a:rPr>
                        <a:t>Business &amp; Finance</a:t>
                      </a:r>
                    </a:p>
                  </a:txBody>
                  <a:tcPr marL="68580" marR="68580" marT="34290" marB="34290"/>
                </a:tc>
                <a:tc>
                  <a:txBody>
                    <a:bodyPr/>
                    <a:lstStyle/>
                    <a:p>
                      <a:r>
                        <a:rPr lang="en-US" sz="1100" dirty="0">
                          <a:latin typeface="Didact Gothic" panose="00000500000000000000" pitchFamily="2" charset="0"/>
                        </a:rPr>
                        <a:t>Business</a:t>
                      </a:r>
                    </a:p>
                  </a:txBody>
                  <a:tcPr marL="68580" marR="68580" marT="34290" marB="34290"/>
                </a:tc>
                <a:extLst>
                  <a:ext uri="{0D108BD9-81ED-4DB2-BD59-A6C34878D82A}">
                    <a16:rowId xmlns:a16="http://schemas.microsoft.com/office/drawing/2014/main" val="1941960985"/>
                  </a:ext>
                </a:extLst>
              </a:tr>
              <a:tr h="232460">
                <a:tc>
                  <a:txBody>
                    <a:bodyPr/>
                    <a:lstStyle/>
                    <a:p>
                      <a:r>
                        <a:rPr lang="en-US" sz="1100" dirty="0">
                          <a:latin typeface="Didact Gothic" panose="00000500000000000000" pitchFamily="2" charset="0"/>
                        </a:rPr>
                        <a:t>003</a:t>
                      </a:r>
                    </a:p>
                  </a:txBody>
                  <a:tcPr marL="68580" marR="68580" marT="34290" marB="34290"/>
                </a:tc>
                <a:tc>
                  <a:txBody>
                    <a:bodyPr/>
                    <a:lstStyle/>
                    <a:p>
                      <a:r>
                        <a:rPr lang="en-US" sz="1100" dirty="0">
                          <a:latin typeface="Didact Gothic" panose="00000500000000000000" pitchFamily="2" charset="0"/>
                        </a:rPr>
                        <a:t>Science &amp; Technology</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2046601430"/>
                  </a:ext>
                </a:extLst>
              </a:tr>
              <a:tr h="232460">
                <a:tc>
                  <a:txBody>
                    <a:bodyPr/>
                    <a:lstStyle/>
                    <a:p>
                      <a:r>
                        <a:rPr lang="en-US" sz="1100" dirty="0">
                          <a:latin typeface="Didact Gothic" panose="00000500000000000000" pitchFamily="2" charset="0"/>
                        </a:rPr>
                        <a:t>006.3092</a:t>
                      </a:r>
                    </a:p>
                  </a:txBody>
                  <a:tcPr marL="68580" marR="68580" marT="34290" marB="34290"/>
                </a:tc>
                <a:tc>
                  <a:txBody>
                    <a:bodyPr/>
                    <a:lstStyle/>
                    <a:p>
                      <a:r>
                        <a:rPr lang="en-US" sz="1100" dirty="0">
                          <a:latin typeface="Didact Gothic" panose="00000500000000000000" pitchFamily="2" charset="0"/>
                        </a:rPr>
                        <a:t>Science &amp; Technology</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162457329"/>
                  </a:ext>
                </a:extLst>
              </a:tr>
              <a:tr h="232460">
                <a:tc>
                  <a:txBody>
                    <a:bodyPr/>
                    <a:lstStyle/>
                    <a:p>
                      <a:r>
                        <a:rPr lang="en-US" sz="1100" dirty="0">
                          <a:latin typeface="Didact Gothic" panose="00000500000000000000" pitchFamily="2" charset="0"/>
                        </a:rPr>
                        <a:t>031.092</a:t>
                      </a:r>
                    </a:p>
                  </a:txBody>
                  <a:tcPr marL="68580" marR="68580" marT="34290" marB="34290"/>
                </a:tc>
                <a:tc>
                  <a:txBody>
                    <a:bodyPr/>
                    <a:lstStyle/>
                    <a:p>
                      <a:r>
                        <a:rPr lang="en-US" sz="1100" dirty="0">
                          <a:latin typeface="Didact Gothic" panose="00000500000000000000" pitchFamily="2" charset="0"/>
                        </a:rPr>
                        <a:t>Society &amp; Culture</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975292540"/>
                  </a:ext>
                </a:extLst>
              </a:tr>
              <a:tr h="232460">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069.092</a:t>
                      </a:r>
                    </a:p>
                  </a:txBody>
                  <a:tcPr marL="68580" marR="68580" marT="34290" marB="34290"/>
                </a:tc>
                <a:tc>
                  <a:txBody>
                    <a:bodyPr/>
                    <a:lstStyle/>
                    <a:p>
                      <a:r>
                        <a:rPr lang="en-US" sz="1100" dirty="0">
                          <a:latin typeface="Didact Gothic" panose="00000500000000000000" pitchFamily="2" charset="0"/>
                        </a:rPr>
                        <a:t>Arts &amp; Crafts</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2282382960"/>
                  </a:ext>
                </a:extLst>
              </a:tr>
              <a:tr h="232460">
                <a:tc>
                  <a:txBody>
                    <a:bodyPr/>
                    <a:lstStyle/>
                    <a:p>
                      <a:r>
                        <a:rPr lang="en-US" sz="1100" dirty="0">
                          <a:latin typeface="Didact Gothic" panose="00000500000000000000" pitchFamily="2" charset="0"/>
                        </a:rPr>
                        <a:t>070</a:t>
                      </a:r>
                    </a:p>
                  </a:txBody>
                  <a:tcPr marL="68580" marR="68580" marT="34290" marB="34290"/>
                </a:tc>
                <a:tc>
                  <a:txBody>
                    <a:bodyPr/>
                    <a:lstStyle/>
                    <a:p>
                      <a:r>
                        <a:rPr lang="en-US" sz="1100" dirty="0">
                          <a:latin typeface="Didact Gothic" panose="00000500000000000000" pitchFamily="2" charset="0"/>
                        </a:rPr>
                        <a:t>Politics</a:t>
                      </a:r>
                    </a:p>
                  </a:txBody>
                  <a:tcPr marL="68580" marR="68580" marT="34290" marB="34290"/>
                </a:tc>
                <a:tc>
                  <a:txBody>
                    <a:bodyPr/>
                    <a:lstStyle/>
                    <a:p>
                      <a:r>
                        <a:rPr lang="en-US" sz="1100" dirty="0">
                          <a:latin typeface="Didact Gothic" panose="00000500000000000000" pitchFamily="2" charset="0"/>
                        </a:rPr>
                        <a:t>International Politics</a:t>
                      </a:r>
                    </a:p>
                  </a:txBody>
                  <a:tcPr marL="68580" marR="68580" marT="34290" marB="34290"/>
                </a:tc>
                <a:extLst>
                  <a:ext uri="{0D108BD9-81ED-4DB2-BD59-A6C34878D82A}">
                    <a16:rowId xmlns:a16="http://schemas.microsoft.com/office/drawing/2014/main" val="3055274120"/>
                  </a:ext>
                </a:extLst>
              </a:tr>
              <a:tr h="232460">
                <a:tc>
                  <a:txBody>
                    <a:bodyPr/>
                    <a:lstStyle/>
                    <a:p>
                      <a:r>
                        <a:rPr lang="en-US" sz="1100" dirty="0">
                          <a:latin typeface="Didact Gothic" panose="00000500000000000000" pitchFamily="2" charset="0"/>
                        </a:rPr>
                        <a:t>070.092</a:t>
                      </a:r>
                    </a:p>
                  </a:txBody>
                  <a:tcPr marL="68580" marR="68580" marT="34290" marB="34290"/>
                </a:tc>
                <a:tc>
                  <a:txBody>
                    <a:bodyPr/>
                    <a:lstStyle/>
                    <a:p>
                      <a:r>
                        <a:rPr lang="en-US" sz="1100" dirty="0">
                          <a:latin typeface="Didact Gothic" panose="00000500000000000000" pitchFamily="2" charset="0"/>
                        </a:rPr>
                        <a:t>Languages &amp; Writing</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940455347"/>
                  </a:ext>
                </a:extLst>
              </a:tr>
              <a:tr h="232460">
                <a:tc>
                  <a:txBody>
                    <a:bodyPr/>
                    <a:lstStyle/>
                    <a:p>
                      <a:r>
                        <a:rPr lang="en-US" sz="1100" dirty="0">
                          <a:latin typeface="Didact Gothic" panose="00000500000000000000" pitchFamily="2" charset="0"/>
                        </a:rPr>
                        <a:t>070.4</a:t>
                      </a:r>
                    </a:p>
                  </a:txBody>
                  <a:tcPr marL="68580" marR="68580" marT="34290" marB="34290"/>
                </a:tc>
                <a:tc>
                  <a:txBody>
                    <a:bodyPr/>
                    <a:lstStyle/>
                    <a:p>
                      <a:r>
                        <a:rPr lang="en-US" sz="1100" dirty="0">
                          <a:latin typeface="Didact Gothic" panose="00000500000000000000" pitchFamily="2" charset="0"/>
                        </a:rPr>
                        <a:t>Languages &amp; Writing</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320205271"/>
                  </a:ext>
                </a:extLst>
              </a:tr>
              <a:tr h="232460">
                <a:tc>
                  <a:txBody>
                    <a:bodyPr/>
                    <a:lstStyle/>
                    <a:p>
                      <a:r>
                        <a:rPr lang="en-US" sz="1100" dirty="0">
                          <a:latin typeface="Didact Gothic" panose="00000500000000000000" pitchFamily="2" charset="0"/>
                        </a:rPr>
                        <a:t>070.4092</a:t>
                      </a:r>
                    </a:p>
                  </a:txBody>
                  <a:tcPr marL="68580" marR="68580" marT="34290" marB="34290"/>
                </a:tc>
                <a:tc>
                  <a:txBody>
                    <a:bodyPr/>
                    <a:lstStyle/>
                    <a:p>
                      <a:r>
                        <a:rPr lang="en-US" sz="1100" dirty="0">
                          <a:latin typeface="Didact Gothic" panose="00000500000000000000" pitchFamily="2" charset="0"/>
                        </a:rPr>
                        <a:t>Languages &amp; Writing</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059657560"/>
                  </a:ext>
                </a:extLst>
              </a:tr>
              <a:tr h="232460">
                <a:tc>
                  <a:txBody>
                    <a:bodyPr/>
                    <a:lstStyle/>
                    <a:p>
                      <a:r>
                        <a:rPr lang="en-US" sz="1100" dirty="0">
                          <a:latin typeface="Didact Gothic" panose="00000500000000000000" pitchFamily="2" charset="0"/>
                        </a:rPr>
                        <a:t>070.449796092</a:t>
                      </a:r>
                    </a:p>
                  </a:txBody>
                  <a:tcPr marL="68580" marR="68580" marT="34290" marB="34290"/>
                </a:tc>
                <a:tc>
                  <a:txBody>
                    <a:bodyPr/>
                    <a:lstStyle/>
                    <a:p>
                      <a:r>
                        <a:rPr lang="en-US" sz="1100" dirty="0">
                          <a:latin typeface="Didact Gothic" panose="00000500000000000000" pitchFamily="2" charset="0"/>
                        </a:rPr>
                        <a:t>Sports &amp; Recreation</a:t>
                      </a:r>
                    </a:p>
                  </a:txBody>
                  <a:tcPr marL="68580" marR="68580" marT="34290" marB="34290"/>
                </a:tc>
                <a:tc>
                  <a:txBody>
                    <a:bodyPr/>
                    <a:lstStyle/>
                    <a:p>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968801422"/>
                  </a:ext>
                </a:extLst>
              </a:tr>
            </a:tbl>
          </a:graphicData>
        </a:graphic>
      </p:graphicFrame>
      <p:graphicFrame>
        <p:nvGraphicFramePr>
          <p:cNvPr id="8" name="Table 7">
            <a:extLst>
              <a:ext uri="{FF2B5EF4-FFF2-40B4-BE49-F238E27FC236}">
                <a16:creationId xmlns:a16="http://schemas.microsoft.com/office/drawing/2014/main" id="{9662A633-6104-3450-169A-714A051F44E6}"/>
              </a:ext>
            </a:extLst>
          </p:cNvPr>
          <p:cNvGraphicFramePr>
            <a:graphicFrameLocks noGrp="1"/>
          </p:cNvGraphicFramePr>
          <p:nvPr>
            <p:extLst>
              <p:ext uri="{D42A27DB-BD31-4B8C-83A1-F6EECF244321}">
                <p14:modId xmlns:p14="http://schemas.microsoft.com/office/powerpoint/2010/main" val="2231058361"/>
              </p:ext>
            </p:extLst>
          </p:nvPr>
        </p:nvGraphicFramePr>
        <p:xfrm>
          <a:off x="4701267" y="2066192"/>
          <a:ext cx="4067851" cy="3169920"/>
        </p:xfrm>
        <a:graphic>
          <a:graphicData uri="http://schemas.openxmlformats.org/drawingml/2006/table">
            <a:tbl>
              <a:tblPr firstRow="1" bandRow="1">
                <a:tableStyleId>{6E25E649-3F16-4E02-A733-19D2CDBF48F0}</a:tableStyleId>
              </a:tblPr>
              <a:tblGrid>
                <a:gridCol w="827121">
                  <a:extLst>
                    <a:ext uri="{9D8B030D-6E8A-4147-A177-3AD203B41FA5}">
                      <a16:colId xmlns:a16="http://schemas.microsoft.com/office/drawing/2014/main" val="869988848"/>
                    </a:ext>
                  </a:extLst>
                </a:gridCol>
                <a:gridCol w="1919086">
                  <a:extLst>
                    <a:ext uri="{9D8B030D-6E8A-4147-A177-3AD203B41FA5}">
                      <a16:colId xmlns:a16="http://schemas.microsoft.com/office/drawing/2014/main" val="3589408111"/>
                    </a:ext>
                  </a:extLst>
                </a:gridCol>
                <a:gridCol w="1321644">
                  <a:extLst>
                    <a:ext uri="{9D8B030D-6E8A-4147-A177-3AD203B41FA5}">
                      <a16:colId xmlns:a16="http://schemas.microsoft.com/office/drawing/2014/main" val="2826272373"/>
                    </a:ext>
                  </a:extLst>
                </a:gridCol>
              </a:tblGrid>
              <a:tr h="388620">
                <a:tc>
                  <a:txBody>
                    <a:bodyPr/>
                    <a:lstStyle/>
                    <a:p>
                      <a:r>
                        <a:rPr lang="en-US" sz="1100" dirty="0">
                          <a:latin typeface="Didact Gothic" panose="00000500000000000000" pitchFamily="2" charset="0"/>
                        </a:rPr>
                        <a:t>Call Num (from c/099)</a:t>
                      </a:r>
                    </a:p>
                  </a:txBody>
                  <a:tcPr marL="68580" marR="68580" marT="34290" marB="34290"/>
                </a:tc>
                <a:tc>
                  <a:txBody>
                    <a:bodyPr/>
                    <a:lstStyle/>
                    <a:p>
                      <a:r>
                        <a:rPr lang="en-US" sz="1100" dirty="0">
                          <a:latin typeface="Didact Gothic" panose="00000500000000000000" pitchFamily="2" charset="0"/>
                        </a:rPr>
                        <a:t>Category</a:t>
                      </a:r>
                    </a:p>
                  </a:txBody>
                  <a:tcPr marL="68580" marR="68580" marT="34290" marB="34290"/>
                </a:tc>
                <a:tc>
                  <a:txBody>
                    <a:bodyPr/>
                    <a:lstStyle/>
                    <a:p>
                      <a:r>
                        <a:rPr lang="en-US" sz="1100" dirty="0" err="1">
                          <a:latin typeface="Didact Gothic" panose="00000500000000000000" pitchFamily="2" charset="0"/>
                        </a:rPr>
                        <a:t>SubCategory</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1070307466"/>
                  </a:ext>
                </a:extLst>
              </a:tr>
              <a:tr h="232460">
                <a:tc>
                  <a:txBody>
                    <a:bodyPr/>
                    <a:lstStyle/>
                    <a:p>
                      <a:r>
                        <a:rPr lang="en-US" sz="1100" dirty="0">
                          <a:latin typeface="Didact Gothic" panose="00000500000000000000" pitchFamily="2" charset="0"/>
                        </a:rPr>
                        <a:t>001</a:t>
                      </a:r>
                    </a:p>
                  </a:txBody>
                  <a:tcPr marL="68580" marR="68580" marT="34290" marB="34290"/>
                </a:tc>
                <a:tc>
                  <a:txBody>
                    <a:bodyPr/>
                    <a:lstStyle/>
                    <a:p>
                      <a:r>
                        <a:rPr lang="en-US" sz="1100" dirty="0">
                          <a:latin typeface="Didact Gothic" panose="00000500000000000000" pitchFamily="2" charset="0"/>
                        </a:rPr>
                        <a:t>Business &amp; Finance</a:t>
                      </a:r>
                    </a:p>
                  </a:txBody>
                  <a:tcPr marL="68580" marR="68580" marT="34290" marB="34290"/>
                </a:tc>
                <a:tc>
                  <a:txBody>
                    <a:bodyPr/>
                    <a:lstStyle/>
                    <a:p>
                      <a:r>
                        <a:rPr lang="en-US" sz="1100" dirty="0">
                          <a:latin typeface="Didact Gothic" panose="00000500000000000000" pitchFamily="2" charset="0"/>
                        </a:rPr>
                        <a:t>Business</a:t>
                      </a:r>
                    </a:p>
                  </a:txBody>
                  <a:tcPr marL="68580" marR="68580" marT="34290" marB="34290"/>
                </a:tc>
                <a:extLst>
                  <a:ext uri="{0D108BD9-81ED-4DB2-BD59-A6C34878D82A}">
                    <a16:rowId xmlns:a16="http://schemas.microsoft.com/office/drawing/2014/main" val="1941960985"/>
                  </a:ext>
                </a:extLst>
              </a:tr>
              <a:tr h="232460">
                <a:tc>
                  <a:txBody>
                    <a:bodyPr/>
                    <a:lstStyle/>
                    <a:p>
                      <a:r>
                        <a:rPr lang="en-US" sz="1100" dirty="0">
                          <a:latin typeface="Didact Gothic" panose="00000500000000000000" pitchFamily="2" charset="0"/>
                        </a:rPr>
                        <a:t>001.01</a:t>
                      </a:r>
                    </a:p>
                  </a:txBody>
                  <a:tcPr marL="68580" marR="68580" marT="34290" marB="34290"/>
                </a:tc>
                <a:tc>
                  <a:txBody>
                    <a:bodyPr/>
                    <a:lstStyle/>
                    <a:p>
                      <a:r>
                        <a:rPr lang="en-US" sz="1100" dirty="0">
                          <a:latin typeface="Didact Gothic" panose="00000500000000000000" pitchFamily="2" charset="0"/>
                        </a:rPr>
                        <a:t>Spirituality &amp; Beliefs</a:t>
                      </a:r>
                    </a:p>
                  </a:txBody>
                  <a:tcPr marL="68580" marR="68580" marT="34290" marB="34290"/>
                </a:tc>
                <a:tc>
                  <a:txBody>
                    <a:bodyPr/>
                    <a:lstStyle/>
                    <a:p>
                      <a:r>
                        <a:rPr lang="en-US" sz="1100" dirty="0">
                          <a:latin typeface="Didact Gothic" panose="00000500000000000000" pitchFamily="2" charset="0"/>
                        </a:rPr>
                        <a:t>Philosophy</a:t>
                      </a:r>
                    </a:p>
                  </a:txBody>
                  <a:tcPr marL="68580" marR="68580" marT="34290" marB="34290"/>
                </a:tc>
                <a:extLst>
                  <a:ext uri="{0D108BD9-81ED-4DB2-BD59-A6C34878D82A}">
                    <a16:rowId xmlns:a16="http://schemas.microsoft.com/office/drawing/2014/main" val="2046601430"/>
                  </a:ext>
                </a:extLst>
              </a:tr>
              <a:tr h="232460">
                <a:tc>
                  <a:txBody>
                    <a:bodyPr/>
                    <a:lstStyle/>
                    <a:p>
                      <a:r>
                        <a:rPr lang="en-US" sz="1100" dirty="0">
                          <a:latin typeface="Didact Gothic" panose="00000500000000000000" pitchFamily="2" charset="0"/>
                        </a:rPr>
                        <a:t>001.944</a:t>
                      </a:r>
                    </a:p>
                  </a:txBody>
                  <a:tcPr marL="68580" marR="68580" marT="34290" marB="34290"/>
                </a:tc>
                <a:tc>
                  <a:txBody>
                    <a:bodyPr/>
                    <a:lstStyle/>
                    <a:p>
                      <a:r>
                        <a:rPr lang="en-US" sz="1100" dirty="0">
                          <a:latin typeface="Didact Gothic" panose="00000500000000000000" pitchFamily="2" charset="0"/>
                        </a:rPr>
                        <a:t>True Crime &amp; Paranormal</a:t>
                      </a:r>
                    </a:p>
                  </a:txBody>
                  <a:tcPr marL="68580" marR="68580" marT="34290" marB="34290"/>
                </a:tc>
                <a:tc>
                  <a:txBody>
                    <a:bodyPr/>
                    <a:lstStyle/>
                    <a:p>
                      <a:r>
                        <a:rPr lang="en-US" sz="1100" dirty="0">
                          <a:latin typeface="Didact Gothic" panose="00000500000000000000" pitchFamily="2" charset="0"/>
                        </a:rPr>
                        <a:t>Paranormal</a:t>
                      </a:r>
                    </a:p>
                  </a:txBody>
                  <a:tcPr marL="68580" marR="68580" marT="34290" marB="34290"/>
                </a:tc>
                <a:extLst>
                  <a:ext uri="{0D108BD9-81ED-4DB2-BD59-A6C34878D82A}">
                    <a16:rowId xmlns:a16="http://schemas.microsoft.com/office/drawing/2014/main" val="3162457329"/>
                  </a:ext>
                </a:extLst>
              </a:tr>
              <a:tr h="232460">
                <a:tc>
                  <a:txBody>
                    <a:bodyPr/>
                    <a:lstStyle/>
                    <a:p>
                      <a:r>
                        <a:rPr lang="en-US" sz="1100" dirty="0">
                          <a:latin typeface="Didact Gothic" panose="00000500000000000000" pitchFamily="2" charset="0"/>
                        </a:rPr>
                        <a:t>001.95</a:t>
                      </a:r>
                    </a:p>
                  </a:txBody>
                  <a:tcPr marL="68580" marR="68580" marT="34290" marB="34290"/>
                </a:tc>
                <a:tc>
                  <a:txBody>
                    <a:bodyPr/>
                    <a:lstStyle/>
                    <a:p>
                      <a:r>
                        <a:rPr lang="en-US" sz="1100" dirty="0">
                          <a:latin typeface="Didact Gothic" panose="00000500000000000000" pitchFamily="2" charset="0"/>
                        </a:rPr>
                        <a:t>True Crime &amp; Paranormal</a:t>
                      </a:r>
                    </a:p>
                  </a:txBody>
                  <a:tcPr marL="68580" marR="68580" marT="34290" marB="34290"/>
                </a:tc>
                <a:tc>
                  <a:txBody>
                    <a:bodyPr/>
                    <a:lstStyle/>
                    <a:p>
                      <a:r>
                        <a:rPr lang="en-US" sz="1100" dirty="0">
                          <a:latin typeface="Didact Gothic" panose="00000500000000000000" pitchFamily="2" charset="0"/>
                        </a:rPr>
                        <a:t>True Crime</a:t>
                      </a:r>
                    </a:p>
                  </a:txBody>
                  <a:tcPr marL="68580" marR="68580" marT="34290" marB="34290"/>
                </a:tc>
                <a:extLst>
                  <a:ext uri="{0D108BD9-81ED-4DB2-BD59-A6C34878D82A}">
                    <a16:rowId xmlns:a16="http://schemas.microsoft.com/office/drawing/2014/main" val="975292540"/>
                  </a:ext>
                </a:extLst>
              </a:tr>
              <a:tr h="232460">
                <a:tc>
                  <a:txBody>
                    <a:bodyPr/>
                    <a:lstStyle/>
                    <a:p>
                      <a:r>
                        <a:rPr lang="en-US" sz="1100" dirty="0">
                          <a:latin typeface="Didact Gothic" panose="00000500000000000000" pitchFamily="2" charset="0"/>
                        </a:rPr>
                        <a:t>001.96</a:t>
                      </a:r>
                    </a:p>
                  </a:txBody>
                  <a:tcPr marL="68580" marR="68580" marT="34290" marB="34290"/>
                </a:tc>
                <a:tc>
                  <a:txBody>
                    <a:bodyPr/>
                    <a:lstStyle/>
                    <a:p>
                      <a:r>
                        <a:rPr lang="en-US" sz="1100" dirty="0">
                          <a:latin typeface="Didact Gothic" panose="00000500000000000000" pitchFamily="2" charset="0"/>
                        </a:rPr>
                        <a:t>Society &amp; Culture</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2282382960"/>
                  </a:ext>
                </a:extLst>
              </a:tr>
              <a:tr h="232460">
                <a:tc>
                  <a:txBody>
                    <a:bodyPr/>
                    <a:lstStyle/>
                    <a:p>
                      <a:r>
                        <a:rPr lang="en-US" sz="1100" dirty="0">
                          <a:latin typeface="Didact Gothic" panose="00000500000000000000" pitchFamily="2" charset="0"/>
                        </a:rPr>
                        <a:t>001.98</a:t>
                      </a:r>
                    </a:p>
                  </a:txBody>
                  <a:tcPr marL="68580" marR="68580" marT="34290" marB="34290"/>
                </a:tc>
                <a:tc>
                  <a:txBody>
                    <a:bodyPr/>
                    <a:lstStyle/>
                    <a:p>
                      <a:r>
                        <a:rPr lang="en-US" sz="1100" dirty="0">
                          <a:latin typeface="Didact Gothic" panose="00000500000000000000" pitchFamily="2" charset="0"/>
                        </a:rPr>
                        <a:t>Society &amp; Culture</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055274120"/>
                  </a:ext>
                </a:extLst>
              </a:tr>
              <a:tr h="232460">
                <a:tc>
                  <a:txBody>
                    <a:bodyPr/>
                    <a:lstStyle/>
                    <a:p>
                      <a:r>
                        <a:rPr lang="en-US" sz="1100" dirty="0">
                          <a:latin typeface="Didact Gothic" panose="00000500000000000000" pitchFamily="2" charset="0"/>
                        </a:rPr>
                        <a:t>002</a:t>
                      </a:r>
                    </a:p>
                  </a:txBody>
                  <a:tcPr marL="68580" marR="68580" marT="34290" marB="34290"/>
                </a:tc>
                <a:tc>
                  <a:txBody>
                    <a:bodyPr/>
                    <a:lstStyle/>
                    <a:p>
                      <a:r>
                        <a:rPr lang="en-US" sz="1100" dirty="0">
                          <a:latin typeface="Didact Gothic" panose="00000500000000000000" pitchFamily="2" charset="0"/>
                        </a:rPr>
                        <a:t>Literature</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364152075"/>
                  </a:ext>
                </a:extLst>
              </a:tr>
              <a:tr h="232460">
                <a:tc>
                  <a:txBody>
                    <a:bodyPr/>
                    <a:lstStyle/>
                    <a:p>
                      <a:r>
                        <a:rPr lang="en-US" sz="1100" dirty="0">
                          <a:latin typeface="Didact Gothic" panose="00000500000000000000" pitchFamily="2" charset="0"/>
                        </a:rPr>
                        <a:t>002.09</a:t>
                      </a:r>
                    </a:p>
                  </a:txBody>
                  <a:tcPr marL="68580" marR="68580" marT="34290" marB="34290"/>
                </a:tc>
                <a:tc>
                  <a:txBody>
                    <a:bodyPr/>
                    <a:lstStyle/>
                    <a:p>
                      <a:r>
                        <a:rPr lang="en-US" sz="1100" dirty="0">
                          <a:latin typeface="Didact Gothic" panose="00000500000000000000" pitchFamily="2" charset="0"/>
                        </a:rPr>
                        <a:t>Literature</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1238963647"/>
                  </a:ext>
                </a:extLst>
              </a:tr>
              <a:tr h="232460">
                <a:tc>
                  <a:txBody>
                    <a:bodyPr/>
                    <a:lstStyle/>
                    <a:p>
                      <a:r>
                        <a:rPr lang="en-US" sz="1100" dirty="0">
                          <a:latin typeface="Didact Gothic" panose="00000500000000000000" pitchFamily="2" charset="0"/>
                        </a:rPr>
                        <a:t>002.9</a:t>
                      </a:r>
                    </a:p>
                  </a:txBody>
                  <a:tcPr marL="68580" marR="68580" marT="34290" marB="34290"/>
                </a:tc>
                <a:tc>
                  <a:txBody>
                    <a:bodyPr/>
                    <a:lstStyle/>
                    <a:p>
                      <a:r>
                        <a:rPr lang="en-US" sz="1100" dirty="0">
                          <a:latin typeface="Didact Gothic" panose="00000500000000000000" pitchFamily="2" charset="0"/>
                        </a:rPr>
                        <a:t>Arts &amp; Crafts</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942814560"/>
                  </a:ext>
                </a:extLst>
              </a:tr>
              <a:tr h="232460">
                <a:tc>
                  <a:txBody>
                    <a:bodyPr/>
                    <a:lstStyle/>
                    <a:p>
                      <a:r>
                        <a:rPr lang="en-US" sz="1100" dirty="0">
                          <a:latin typeface="Didact Gothic" panose="00000500000000000000" pitchFamily="2" charset="0"/>
                        </a:rPr>
                        <a:t>003</a:t>
                      </a:r>
                    </a:p>
                  </a:txBody>
                  <a:tcPr marL="68580" marR="68580" marT="34290" marB="34290"/>
                </a:tc>
                <a:tc>
                  <a:txBody>
                    <a:bodyPr/>
                    <a:lstStyle/>
                    <a:p>
                      <a:r>
                        <a:rPr lang="en-US" sz="1100" dirty="0">
                          <a:latin typeface="Didact Gothic" panose="00000500000000000000" pitchFamily="2" charset="0"/>
                        </a:rPr>
                        <a:t>Spirituality &amp; Beliefs</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Philosophy</a:t>
                      </a:r>
                    </a:p>
                  </a:txBody>
                  <a:tcPr marL="68580" marR="68580" marT="34290" marB="34290"/>
                </a:tc>
                <a:extLst>
                  <a:ext uri="{0D108BD9-81ED-4DB2-BD59-A6C34878D82A}">
                    <a16:rowId xmlns:a16="http://schemas.microsoft.com/office/drawing/2014/main" val="509494495"/>
                  </a:ext>
                </a:extLst>
              </a:tr>
              <a:tr h="232460">
                <a:tc>
                  <a:txBody>
                    <a:bodyPr/>
                    <a:lstStyle/>
                    <a:p>
                      <a:r>
                        <a:rPr lang="en-US" sz="1100" dirty="0">
                          <a:latin typeface="Didact Gothic" panose="00000500000000000000" pitchFamily="2" charset="0"/>
                        </a:rPr>
                        <a:t>003.54</a:t>
                      </a:r>
                    </a:p>
                  </a:txBody>
                  <a:tcPr marL="68580" marR="68580" marT="34290" marB="34290"/>
                </a:tc>
                <a:tc>
                  <a:txBody>
                    <a:bodyPr/>
                    <a:lstStyle/>
                    <a:p>
                      <a:r>
                        <a:rPr lang="en-US" sz="1100" dirty="0">
                          <a:latin typeface="Didact Gothic" panose="00000500000000000000" pitchFamily="2" charset="0"/>
                        </a:rPr>
                        <a:t>Science &amp; Technology</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General</a:t>
                      </a:r>
                    </a:p>
                  </a:txBody>
                  <a:tcPr marL="68580" marR="68580" marT="34290" marB="34290"/>
                </a:tc>
                <a:extLst>
                  <a:ext uri="{0D108BD9-81ED-4DB2-BD59-A6C34878D82A}">
                    <a16:rowId xmlns:a16="http://schemas.microsoft.com/office/drawing/2014/main" val="3788387698"/>
                  </a:ext>
                </a:extLst>
              </a:tr>
            </a:tbl>
          </a:graphicData>
        </a:graphic>
      </p:graphicFrame>
      <p:sp>
        <p:nvSpPr>
          <p:cNvPr id="2" name="Slide Number Placeholder 5">
            <a:extLst>
              <a:ext uri="{FF2B5EF4-FFF2-40B4-BE49-F238E27FC236}">
                <a16:creationId xmlns:a16="http://schemas.microsoft.com/office/drawing/2014/main" id="{C405BEA9-6B95-8575-273B-4EFE5D680394}"/>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11</a:t>
            </a:fld>
            <a:endParaRPr lang="en-US" dirty="0"/>
          </a:p>
        </p:txBody>
      </p:sp>
      <p:sp>
        <p:nvSpPr>
          <p:cNvPr id="5" name="Rectangle 4">
            <a:extLst>
              <a:ext uri="{FF2B5EF4-FFF2-40B4-BE49-F238E27FC236}">
                <a16:creationId xmlns:a16="http://schemas.microsoft.com/office/drawing/2014/main" id="{9EB4BAAF-9215-0643-6807-1E76D508AF04}"/>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1585799-6775-5023-CC3C-CA4AF1338A38}"/>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DCDB06-ECC6-EA89-0F2A-43F185342361}"/>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60886911-6A3E-B249-907A-3288255FC5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148336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41B7CBD-FEA8-934A-A574-15681B2640A9}"/>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pic>
        <p:nvPicPr>
          <p:cNvPr id="5" name="Picture 4">
            <a:extLst>
              <a:ext uri="{FF2B5EF4-FFF2-40B4-BE49-F238E27FC236}">
                <a16:creationId xmlns:a16="http://schemas.microsoft.com/office/drawing/2014/main" id="{F56AA539-FCF6-B528-E022-C996C0696491}"/>
              </a:ext>
            </a:extLst>
          </p:cNvPr>
          <p:cNvPicPr>
            <a:picLocks noChangeAspect="1"/>
          </p:cNvPicPr>
          <p:nvPr/>
        </p:nvPicPr>
        <p:blipFill rotWithShape="1">
          <a:blip r:embed="rId3"/>
          <a:srcRect r="50000"/>
          <a:stretch/>
        </p:blipFill>
        <p:spPr>
          <a:xfrm>
            <a:off x="1197879" y="1390056"/>
            <a:ext cx="6482297" cy="3006283"/>
          </a:xfrm>
          <a:prstGeom prst="rect">
            <a:avLst/>
          </a:prstGeom>
        </p:spPr>
      </p:pic>
      <p:sp>
        <p:nvSpPr>
          <p:cNvPr id="2" name="Slide Number Placeholder 5">
            <a:extLst>
              <a:ext uri="{FF2B5EF4-FFF2-40B4-BE49-F238E27FC236}">
                <a16:creationId xmlns:a16="http://schemas.microsoft.com/office/drawing/2014/main" id="{02A14910-D0C5-BDE3-AAD4-6525604A30FF}"/>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12</a:t>
            </a:fld>
            <a:endParaRPr lang="en-US" dirty="0"/>
          </a:p>
        </p:txBody>
      </p:sp>
      <p:sp>
        <p:nvSpPr>
          <p:cNvPr id="6" name="Rectangle 5">
            <a:extLst>
              <a:ext uri="{FF2B5EF4-FFF2-40B4-BE49-F238E27FC236}">
                <a16:creationId xmlns:a16="http://schemas.microsoft.com/office/drawing/2014/main" id="{26C6A80C-6267-E73A-02A6-B9740EB5D473}"/>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390F27-3C91-A908-C29B-3369944605C4}"/>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87886D-852A-F080-538C-6E028DCE078C}"/>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96D88250-42BF-E502-FF62-E8DC7C90A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pic>
        <p:nvPicPr>
          <p:cNvPr id="10" name="Picture 9">
            <a:extLst>
              <a:ext uri="{FF2B5EF4-FFF2-40B4-BE49-F238E27FC236}">
                <a16:creationId xmlns:a16="http://schemas.microsoft.com/office/drawing/2014/main" id="{72CC0463-6E8C-5405-5116-D6A3F98452C9}"/>
              </a:ext>
            </a:extLst>
          </p:cNvPr>
          <p:cNvPicPr>
            <a:picLocks noChangeAspect="1"/>
          </p:cNvPicPr>
          <p:nvPr/>
        </p:nvPicPr>
        <p:blipFill rotWithShape="1">
          <a:blip r:embed="rId3"/>
          <a:srcRect l="50000" b="23095"/>
          <a:stretch/>
        </p:blipFill>
        <p:spPr>
          <a:xfrm>
            <a:off x="1006622" y="3708558"/>
            <a:ext cx="6673554" cy="1992086"/>
          </a:xfrm>
          <a:prstGeom prst="rect">
            <a:avLst/>
          </a:prstGeom>
        </p:spPr>
      </p:pic>
      <p:sp>
        <p:nvSpPr>
          <p:cNvPr id="12" name="Title 11">
            <a:extLst>
              <a:ext uri="{FF2B5EF4-FFF2-40B4-BE49-F238E27FC236}">
                <a16:creationId xmlns:a16="http://schemas.microsoft.com/office/drawing/2014/main" id="{22D9C8B8-5C61-46E6-F307-174AEA5AAA6E}"/>
              </a:ext>
            </a:extLst>
          </p:cNvPr>
          <p:cNvSpPr>
            <a:spLocks noGrp="1"/>
          </p:cNvSpPr>
          <p:nvPr>
            <p:ph type="title"/>
          </p:nvPr>
        </p:nvSpPr>
        <p:spPr/>
        <p:txBody>
          <a:bodyPr/>
          <a:lstStyle/>
          <a:p>
            <a:r>
              <a:rPr lang="en-US" dirty="0"/>
              <a:t>Sampling</a:t>
            </a:r>
          </a:p>
        </p:txBody>
      </p:sp>
    </p:spTree>
    <p:extLst>
      <p:ext uri="{BB962C8B-B14F-4D97-AF65-F5344CB8AC3E}">
        <p14:creationId xmlns:p14="http://schemas.microsoft.com/office/powerpoint/2010/main" val="2838159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helf with many books on it&#10;&#10;Description automatically generated with medium confidence">
            <a:extLst>
              <a:ext uri="{FF2B5EF4-FFF2-40B4-BE49-F238E27FC236}">
                <a16:creationId xmlns:a16="http://schemas.microsoft.com/office/drawing/2014/main" id="{41D0044B-A997-2C4A-FEAB-EC741157263B}"/>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373535" y="1885134"/>
            <a:ext cx="8396930" cy="3584753"/>
          </a:xfrm>
          <a:prstGeom prst="rect">
            <a:avLst/>
          </a:prstGeom>
          <a:noFill/>
        </p:spPr>
      </p:pic>
      <p:sp>
        <p:nvSpPr>
          <p:cNvPr id="3" name="Title 2">
            <a:extLst>
              <a:ext uri="{FF2B5EF4-FFF2-40B4-BE49-F238E27FC236}">
                <a16:creationId xmlns:a16="http://schemas.microsoft.com/office/drawing/2014/main" id="{049BD916-D44C-8478-99AA-2D9EBFA354D0}"/>
              </a:ext>
            </a:extLst>
          </p:cNvPr>
          <p:cNvSpPr>
            <a:spLocks noGrp="1"/>
          </p:cNvSpPr>
          <p:nvPr>
            <p:ph type="title"/>
          </p:nvPr>
        </p:nvSpPr>
        <p:spPr/>
        <p:txBody>
          <a:bodyPr anchor="ctr">
            <a:normAutofit/>
          </a:bodyPr>
          <a:lstStyle/>
          <a:p>
            <a:r>
              <a:rPr lang="en-US" dirty="0"/>
              <a:t>Kickoff (&amp; Label Confusion!)</a:t>
            </a:r>
          </a:p>
        </p:txBody>
      </p:sp>
      <p:sp>
        <p:nvSpPr>
          <p:cNvPr id="4" name="Text Placeholder 3">
            <a:extLst>
              <a:ext uri="{FF2B5EF4-FFF2-40B4-BE49-F238E27FC236}">
                <a16:creationId xmlns:a16="http://schemas.microsoft.com/office/drawing/2014/main" id="{4D72C246-E184-A387-B85A-B25C2CCCE10C}"/>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PRODUCTION</a:t>
            </a:r>
          </a:p>
        </p:txBody>
      </p:sp>
      <p:sp>
        <p:nvSpPr>
          <p:cNvPr id="2" name="Slide Number Placeholder 5">
            <a:extLst>
              <a:ext uri="{FF2B5EF4-FFF2-40B4-BE49-F238E27FC236}">
                <a16:creationId xmlns:a16="http://schemas.microsoft.com/office/drawing/2014/main" id="{437B736B-4983-B47B-E6A1-34752B108E5B}"/>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13</a:t>
            </a:fld>
            <a:endParaRPr lang="en-US" dirty="0"/>
          </a:p>
        </p:txBody>
      </p:sp>
      <p:sp>
        <p:nvSpPr>
          <p:cNvPr id="6" name="Rectangle 5">
            <a:extLst>
              <a:ext uri="{FF2B5EF4-FFF2-40B4-BE49-F238E27FC236}">
                <a16:creationId xmlns:a16="http://schemas.microsoft.com/office/drawing/2014/main" id="{3559499A-EAF7-7B41-DD10-C5B1514A2E91}"/>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90C04F-106E-481C-441B-8D81692A8AEC}"/>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3D5923-4C7B-828A-98DD-24232A105FA5}"/>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8151EFE0-B979-3338-C192-F36511D3E4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766806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1E4AA6C-97A1-92DF-E866-97C5AF4D89BD}"/>
              </a:ext>
            </a:extLst>
          </p:cNvPr>
          <p:cNvSpPr>
            <a:spLocks noGrp="1"/>
          </p:cNvSpPr>
          <p:nvPr>
            <p:ph type="title"/>
          </p:nvPr>
        </p:nvSpPr>
        <p:spPr/>
        <p:txBody>
          <a:bodyPr/>
          <a:lstStyle/>
          <a:p>
            <a:r>
              <a:rPr lang="en-US" dirty="0"/>
              <a:t>Kickoff</a:t>
            </a:r>
          </a:p>
        </p:txBody>
      </p:sp>
      <p:sp>
        <p:nvSpPr>
          <p:cNvPr id="4" name="Text Placeholder 3">
            <a:extLst>
              <a:ext uri="{FF2B5EF4-FFF2-40B4-BE49-F238E27FC236}">
                <a16:creationId xmlns:a16="http://schemas.microsoft.com/office/drawing/2014/main" id="{2812517F-87BE-910A-0DE1-E19E300C77EA}"/>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PRODUCTION</a:t>
            </a:r>
            <a:endParaRPr lang="en-US" dirty="0">
              <a:solidFill>
                <a:srgbClr val="2062A3"/>
              </a:solidFill>
            </a:endParaRPr>
          </a:p>
        </p:txBody>
      </p:sp>
      <p:pic>
        <p:nvPicPr>
          <p:cNvPr id="5" name="Picture 4">
            <a:extLst>
              <a:ext uri="{FF2B5EF4-FFF2-40B4-BE49-F238E27FC236}">
                <a16:creationId xmlns:a16="http://schemas.microsoft.com/office/drawing/2014/main" id="{AEDD6876-F117-AFDC-41C6-B65A5F8D793A}"/>
              </a:ext>
            </a:extLst>
          </p:cNvPr>
          <p:cNvPicPr>
            <a:picLocks noChangeAspect="1"/>
          </p:cNvPicPr>
          <p:nvPr/>
        </p:nvPicPr>
        <p:blipFill>
          <a:blip r:embed="rId3"/>
          <a:stretch>
            <a:fillRect/>
          </a:stretch>
        </p:blipFill>
        <p:spPr>
          <a:xfrm>
            <a:off x="114300" y="2046269"/>
            <a:ext cx="8915400" cy="20507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A2E2F46-6445-680D-EDB4-9717B58F2E80}"/>
              </a:ext>
            </a:extLst>
          </p:cNvPr>
          <p:cNvPicPr>
            <a:picLocks noChangeAspect="1"/>
          </p:cNvPicPr>
          <p:nvPr/>
        </p:nvPicPr>
        <p:blipFill>
          <a:blip r:embed="rId4"/>
          <a:stretch>
            <a:fillRect/>
          </a:stretch>
        </p:blipFill>
        <p:spPr>
          <a:xfrm>
            <a:off x="3970632" y="2437873"/>
            <a:ext cx="3910793" cy="2993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5">
            <a:extLst>
              <a:ext uri="{FF2B5EF4-FFF2-40B4-BE49-F238E27FC236}">
                <a16:creationId xmlns:a16="http://schemas.microsoft.com/office/drawing/2014/main" id="{6ED436EB-9D87-6B99-EF16-70BD7A00C71B}"/>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14</a:t>
            </a:fld>
            <a:endParaRPr lang="en-US" dirty="0"/>
          </a:p>
        </p:txBody>
      </p:sp>
      <p:sp>
        <p:nvSpPr>
          <p:cNvPr id="7" name="Rectangle 6">
            <a:extLst>
              <a:ext uri="{FF2B5EF4-FFF2-40B4-BE49-F238E27FC236}">
                <a16:creationId xmlns:a16="http://schemas.microsoft.com/office/drawing/2014/main" id="{FC3091CA-9DE3-5C81-B576-45C08CDF94CF}"/>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B09F153-5C02-FE36-A40F-2300C66F72D8}"/>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CBD89A-1222-CDC5-C878-CA0FFF0D1F67}"/>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14A3AAB5-97A2-03AE-217B-FF61D01A27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135840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7CEDEC-8E73-6BD3-D656-1DF26BBA0971}"/>
              </a:ext>
            </a:extLst>
          </p:cNvPr>
          <p:cNvPicPr>
            <a:picLocks noChangeAspect="1"/>
          </p:cNvPicPr>
          <p:nvPr/>
        </p:nvPicPr>
        <p:blipFill>
          <a:blip r:embed="rId3"/>
          <a:stretch>
            <a:fillRect/>
          </a:stretch>
        </p:blipFill>
        <p:spPr>
          <a:xfrm>
            <a:off x="1669603" y="1134892"/>
            <a:ext cx="6367631" cy="5014510"/>
          </a:xfrm>
          <a:prstGeom prst="rect">
            <a:avLst/>
          </a:prstGeom>
          <a:noFill/>
        </p:spPr>
      </p:pic>
      <p:sp>
        <p:nvSpPr>
          <p:cNvPr id="20" name="Title 2">
            <a:extLst>
              <a:ext uri="{FF2B5EF4-FFF2-40B4-BE49-F238E27FC236}">
                <a16:creationId xmlns:a16="http://schemas.microsoft.com/office/drawing/2014/main" id="{FBE06E3A-26A3-325E-E556-69F879BBED70}"/>
              </a:ext>
            </a:extLst>
          </p:cNvPr>
          <p:cNvSpPr>
            <a:spLocks noGrp="1"/>
          </p:cNvSpPr>
          <p:nvPr>
            <p:ph type="title"/>
          </p:nvPr>
        </p:nvSpPr>
        <p:spPr/>
        <p:txBody>
          <a:bodyPr/>
          <a:lstStyle/>
          <a:p>
            <a:r>
              <a:rPr lang="en-US" dirty="0"/>
              <a:t>Weekly updates</a:t>
            </a:r>
          </a:p>
        </p:txBody>
      </p:sp>
      <p:sp>
        <p:nvSpPr>
          <p:cNvPr id="21" name="Text Placeholder 3">
            <a:extLst>
              <a:ext uri="{FF2B5EF4-FFF2-40B4-BE49-F238E27FC236}">
                <a16:creationId xmlns:a16="http://schemas.microsoft.com/office/drawing/2014/main" id="{E6BCE375-3ABC-FE02-BF1C-497C6943F9B1}"/>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production</a:t>
            </a:r>
            <a:endParaRPr lang="en-US" dirty="0">
              <a:solidFill>
                <a:srgbClr val="2062A3"/>
              </a:solidFill>
            </a:endParaRPr>
          </a:p>
        </p:txBody>
      </p:sp>
      <p:sp>
        <p:nvSpPr>
          <p:cNvPr id="2" name="Slide Number Placeholder 5">
            <a:extLst>
              <a:ext uri="{FF2B5EF4-FFF2-40B4-BE49-F238E27FC236}">
                <a16:creationId xmlns:a16="http://schemas.microsoft.com/office/drawing/2014/main" id="{175B66FA-1FFD-6150-B7C0-E2A089660E29}"/>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15</a:t>
            </a:fld>
            <a:endParaRPr lang="en-US" dirty="0"/>
          </a:p>
        </p:txBody>
      </p:sp>
      <p:sp>
        <p:nvSpPr>
          <p:cNvPr id="3" name="Rectangle 2">
            <a:extLst>
              <a:ext uri="{FF2B5EF4-FFF2-40B4-BE49-F238E27FC236}">
                <a16:creationId xmlns:a16="http://schemas.microsoft.com/office/drawing/2014/main" id="{8D5A8B32-B79A-1737-9CAA-C6DD36C967B7}"/>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1AA26AD-168F-67E0-B276-C9FDED63565C}"/>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74C510E-839E-EE45-8CBA-0A871A56D95D}"/>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CCA9CCFE-4698-2964-6D50-4C4E49E0A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77420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nature, cave, dark&#10;&#10;Description automatically generated">
            <a:extLst>
              <a:ext uri="{FF2B5EF4-FFF2-40B4-BE49-F238E27FC236}">
                <a16:creationId xmlns:a16="http://schemas.microsoft.com/office/drawing/2014/main" id="{E22F7D48-F203-1915-FEF7-2E8436303B1A}"/>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73856" y="1887499"/>
            <a:ext cx="8396288" cy="3579494"/>
          </a:xfrm>
          <a:noFill/>
        </p:spPr>
      </p:pic>
      <p:sp>
        <p:nvSpPr>
          <p:cNvPr id="11" name="Title 2">
            <a:extLst>
              <a:ext uri="{FF2B5EF4-FFF2-40B4-BE49-F238E27FC236}">
                <a16:creationId xmlns:a16="http://schemas.microsoft.com/office/drawing/2014/main" id="{34DA40CD-2FCF-CF3D-870D-1AF273F77014}"/>
              </a:ext>
            </a:extLst>
          </p:cNvPr>
          <p:cNvSpPr>
            <a:spLocks noGrp="1"/>
          </p:cNvSpPr>
          <p:nvPr>
            <p:ph type="title"/>
          </p:nvPr>
        </p:nvSpPr>
        <p:spPr/>
        <p:txBody>
          <a:bodyPr/>
          <a:lstStyle/>
          <a:p>
            <a:r>
              <a:rPr lang="en-US" dirty="0"/>
              <a:t>Troubleshooting</a:t>
            </a:r>
          </a:p>
        </p:txBody>
      </p:sp>
      <p:sp>
        <p:nvSpPr>
          <p:cNvPr id="13" name="Text Placeholder 3">
            <a:extLst>
              <a:ext uri="{FF2B5EF4-FFF2-40B4-BE49-F238E27FC236}">
                <a16:creationId xmlns:a16="http://schemas.microsoft.com/office/drawing/2014/main" id="{C41F4F78-4C7E-A30B-1E3C-F7B2E14F07E9}"/>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Production</a:t>
            </a:r>
            <a:endParaRPr lang="en-US" dirty="0">
              <a:solidFill>
                <a:srgbClr val="2062A3"/>
              </a:solidFill>
            </a:endParaRPr>
          </a:p>
        </p:txBody>
      </p:sp>
      <p:sp>
        <p:nvSpPr>
          <p:cNvPr id="2" name="Slide Number Placeholder 5">
            <a:extLst>
              <a:ext uri="{FF2B5EF4-FFF2-40B4-BE49-F238E27FC236}">
                <a16:creationId xmlns:a16="http://schemas.microsoft.com/office/drawing/2014/main" id="{E4D664FE-0682-A42C-CB51-FBCEE6EBABDF}"/>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16</a:t>
            </a:fld>
            <a:endParaRPr lang="en-US" dirty="0"/>
          </a:p>
        </p:txBody>
      </p:sp>
      <p:sp>
        <p:nvSpPr>
          <p:cNvPr id="3" name="Rectangle 2">
            <a:extLst>
              <a:ext uri="{FF2B5EF4-FFF2-40B4-BE49-F238E27FC236}">
                <a16:creationId xmlns:a16="http://schemas.microsoft.com/office/drawing/2014/main" id="{7D257BC6-F70E-382D-60DF-E41A51A3D3B4}"/>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75E1A06-7998-55A3-E6B2-63FA1353AFBC}"/>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FF59C50-3BFE-7FDF-A11F-5DDC5A50860D}"/>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880387BB-6E1B-1F6F-A8D1-40D5B4115D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381393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EDFA7-FD71-C799-C688-65BDEF228342}"/>
              </a:ext>
            </a:extLst>
          </p:cNvPr>
          <p:cNvSpPr>
            <a:spLocks noGrp="1"/>
          </p:cNvSpPr>
          <p:nvPr>
            <p:ph type="title"/>
          </p:nvPr>
        </p:nvSpPr>
        <p:spPr/>
        <p:txBody>
          <a:bodyPr/>
          <a:lstStyle/>
          <a:p>
            <a:r>
              <a:rPr lang="en-US" dirty="0"/>
              <a:t>Final Mapping</a:t>
            </a:r>
          </a:p>
        </p:txBody>
      </p:sp>
      <p:sp>
        <p:nvSpPr>
          <p:cNvPr id="4" name="Text Placeholder 3">
            <a:extLst>
              <a:ext uri="{FF2B5EF4-FFF2-40B4-BE49-F238E27FC236}">
                <a16:creationId xmlns:a16="http://schemas.microsoft.com/office/drawing/2014/main" id="{F108C75E-CFFD-3E09-38FD-D0B950C62CBA}"/>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Production</a:t>
            </a:r>
            <a:endParaRPr lang="en-US" dirty="0">
              <a:solidFill>
                <a:srgbClr val="2062A3"/>
              </a:solidFill>
            </a:endParaRPr>
          </a:p>
        </p:txBody>
      </p:sp>
      <p:pic>
        <p:nvPicPr>
          <p:cNvPr id="5" name="Picture 4">
            <a:extLst>
              <a:ext uri="{FF2B5EF4-FFF2-40B4-BE49-F238E27FC236}">
                <a16:creationId xmlns:a16="http://schemas.microsoft.com/office/drawing/2014/main" id="{45203746-1717-8151-1E22-2FE05C381DC3}"/>
              </a:ext>
            </a:extLst>
          </p:cNvPr>
          <p:cNvPicPr>
            <a:picLocks noChangeAspect="1"/>
          </p:cNvPicPr>
          <p:nvPr/>
        </p:nvPicPr>
        <p:blipFill>
          <a:blip r:embed="rId3"/>
          <a:stretch>
            <a:fillRect/>
          </a:stretch>
        </p:blipFill>
        <p:spPr>
          <a:xfrm>
            <a:off x="414338" y="1838542"/>
            <a:ext cx="5839925" cy="2440565"/>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A5B90185-5FF2-B736-D8FD-4789D09B96E3}"/>
              </a:ext>
            </a:extLst>
          </p:cNvPr>
          <p:cNvPicPr>
            <a:picLocks noChangeAspect="1"/>
          </p:cNvPicPr>
          <p:nvPr/>
        </p:nvPicPr>
        <p:blipFill>
          <a:blip r:embed="rId4"/>
          <a:stretch>
            <a:fillRect/>
          </a:stretch>
        </p:blipFill>
        <p:spPr>
          <a:xfrm>
            <a:off x="2728044" y="2498377"/>
            <a:ext cx="6223075" cy="1421805"/>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1341517-824B-C38E-35AA-CCA425C38928}"/>
              </a:ext>
            </a:extLst>
          </p:cNvPr>
          <p:cNvPicPr>
            <a:picLocks noChangeAspect="1"/>
          </p:cNvPicPr>
          <p:nvPr/>
        </p:nvPicPr>
        <p:blipFill>
          <a:blip r:embed="rId5"/>
          <a:stretch>
            <a:fillRect/>
          </a:stretch>
        </p:blipFill>
        <p:spPr>
          <a:xfrm>
            <a:off x="1523244" y="3504761"/>
            <a:ext cx="7073300" cy="1929082"/>
          </a:xfrm>
          <a:prstGeom prst="snip2DiagRect">
            <a:avLst/>
          </a:prstGeom>
          <a:solidFill>
            <a:srgbClr val="FFFFFF">
              <a:shade val="85000"/>
            </a:srgbClr>
          </a:solidFill>
          <a:ln w="28575"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Slide Number Placeholder 5">
            <a:extLst>
              <a:ext uri="{FF2B5EF4-FFF2-40B4-BE49-F238E27FC236}">
                <a16:creationId xmlns:a16="http://schemas.microsoft.com/office/drawing/2014/main" id="{5774173C-2F6B-1176-FC76-24721D0E4689}"/>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17</a:t>
            </a:fld>
            <a:endParaRPr lang="en-US" dirty="0"/>
          </a:p>
        </p:txBody>
      </p:sp>
      <p:sp>
        <p:nvSpPr>
          <p:cNvPr id="8" name="Rectangle 7">
            <a:extLst>
              <a:ext uri="{FF2B5EF4-FFF2-40B4-BE49-F238E27FC236}">
                <a16:creationId xmlns:a16="http://schemas.microsoft.com/office/drawing/2014/main" id="{299F0374-8EEE-0316-DFA4-DC9A328DDD21}"/>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BBB391A-24EE-F24F-A667-030EEAFE48B5}"/>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B85AF4-0F1B-B4A6-C89F-6E3CD81C3399}"/>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4CAB2B6C-CF65-824D-0DC9-8AAD19B83A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4293171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E1CFC75-AB1B-EAEE-DDA8-11E044C52DF1}"/>
              </a:ext>
            </a:extLst>
          </p:cNvPr>
          <p:cNvSpPr>
            <a:spLocks noGrp="1"/>
          </p:cNvSpPr>
          <p:nvPr>
            <p:ph type="title"/>
          </p:nvPr>
        </p:nvSpPr>
        <p:spPr/>
        <p:txBody>
          <a:bodyPr/>
          <a:lstStyle/>
          <a:p>
            <a:r>
              <a:rPr lang="en-US" dirty="0"/>
              <a:t>Label Preparation</a:t>
            </a:r>
          </a:p>
        </p:txBody>
      </p:sp>
      <p:sp>
        <p:nvSpPr>
          <p:cNvPr id="4" name="Text Placeholder 3">
            <a:extLst>
              <a:ext uri="{FF2B5EF4-FFF2-40B4-BE49-F238E27FC236}">
                <a16:creationId xmlns:a16="http://schemas.microsoft.com/office/drawing/2014/main" id="{D77A8E87-9811-A4AE-F8C4-175EF4E479A8}"/>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Production</a:t>
            </a:r>
            <a:endParaRPr lang="en-US" dirty="0">
              <a:solidFill>
                <a:srgbClr val="2062A3"/>
              </a:solidFill>
            </a:endParaRPr>
          </a:p>
        </p:txBody>
      </p:sp>
      <p:pic>
        <p:nvPicPr>
          <p:cNvPr id="5" name="Picture 4">
            <a:extLst>
              <a:ext uri="{FF2B5EF4-FFF2-40B4-BE49-F238E27FC236}">
                <a16:creationId xmlns:a16="http://schemas.microsoft.com/office/drawing/2014/main" id="{52A235A3-3490-172F-434A-E1F36A02137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4882" y="2071688"/>
            <a:ext cx="4944165" cy="2481964"/>
          </a:xfrm>
          <a:prstGeom prst="rect">
            <a:avLst/>
          </a:prstGeom>
          <a:ln>
            <a:solidFill>
              <a:schemeClr val="tx1"/>
            </a:solidFill>
          </a:ln>
          <a:effectLst>
            <a:outerShdw blurRad="190500" algn="tl" rotWithShape="0">
              <a:srgbClr val="000000">
                <a:alpha val="70000"/>
              </a:srgbClr>
            </a:outerShdw>
          </a:effectLst>
        </p:spPr>
      </p:pic>
      <p:grpSp>
        <p:nvGrpSpPr>
          <p:cNvPr id="8" name="Group 7">
            <a:extLst>
              <a:ext uri="{FF2B5EF4-FFF2-40B4-BE49-F238E27FC236}">
                <a16:creationId xmlns:a16="http://schemas.microsoft.com/office/drawing/2014/main" id="{1F57C4F2-014A-B511-9638-C93708A963D1}"/>
              </a:ext>
            </a:extLst>
          </p:cNvPr>
          <p:cNvGrpSpPr/>
          <p:nvPr/>
        </p:nvGrpSpPr>
        <p:grpSpPr>
          <a:xfrm>
            <a:off x="5470447" y="1964566"/>
            <a:ext cx="3200847" cy="2928868"/>
            <a:chOff x="7433888" y="1476421"/>
            <a:chExt cx="4267796" cy="3905157"/>
          </a:xfrm>
        </p:grpSpPr>
        <p:pic>
          <p:nvPicPr>
            <p:cNvPr id="6" name="Picture 5">
              <a:extLst>
                <a:ext uri="{FF2B5EF4-FFF2-40B4-BE49-F238E27FC236}">
                  <a16:creationId xmlns:a16="http://schemas.microsoft.com/office/drawing/2014/main" id="{6B95734D-6E05-6F56-100B-3D193A6A90D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33888" y="1476421"/>
              <a:ext cx="4258269" cy="1961785"/>
            </a:xfrm>
            <a:prstGeom prst="rect">
              <a:avLst/>
            </a:prstGeom>
            <a:ln>
              <a:solidFill>
                <a:schemeClr val="tx1"/>
              </a:solidFill>
            </a:ln>
            <a:effectLst>
              <a:outerShdw blurRad="190500" algn="tl" rotWithShape="0">
                <a:srgbClr val="000000">
                  <a:alpha val="70000"/>
                </a:srgbClr>
              </a:outerShdw>
            </a:effectLst>
          </p:spPr>
        </p:pic>
        <p:pic>
          <p:nvPicPr>
            <p:cNvPr id="7" name="Picture 6">
              <a:extLst>
                <a:ext uri="{FF2B5EF4-FFF2-40B4-BE49-F238E27FC236}">
                  <a16:creationId xmlns:a16="http://schemas.microsoft.com/office/drawing/2014/main" id="{29B9CAF6-3E12-C404-5EAA-5B7C39002DD3}"/>
                </a:ext>
              </a:extLst>
            </p:cNvPr>
            <p:cNvPicPr>
              <a:picLocks noChangeAspect="1"/>
            </p:cNvPicPr>
            <p:nvPr/>
          </p:nvPicPr>
          <p:blipFill>
            <a:blip r:embed="rId5"/>
            <a:stretch>
              <a:fillRect/>
            </a:stretch>
          </p:blipFill>
          <p:spPr>
            <a:xfrm>
              <a:off x="7433888" y="3438207"/>
              <a:ext cx="4267796" cy="1943371"/>
            </a:xfrm>
            <a:prstGeom prst="rect">
              <a:avLst/>
            </a:prstGeom>
            <a:ln>
              <a:solidFill>
                <a:schemeClr val="tx1"/>
              </a:solidFill>
            </a:ln>
            <a:effectLst>
              <a:outerShdw blurRad="190500" algn="tl" rotWithShape="0">
                <a:srgbClr val="000000">
                  <a:alpha val="70000"/>
                </a:srgbClr>
              </a:outerShdw>
            </a:effectLst>
          </p:spPr>
        </p:pic>
      </p:grpSp>
      <p:sp>
        <p:nvSpPr>
          <p:cNvPr id="2" name="Slide Number Placeholder 5">
            <a:extLst>
              <a:ext uri="{FF2B5EF4-FFF2-40B4-BE49-F238E27FC236}">
                <a16:creationId xmlns:a16="http://schemas.microsoft.com/office/drawing/2014/main" id="{60D68D49-8F0C-EDDC-A4BB-12DBCC7823A0}"/>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18</a:t>
            </a:fld>
            <a:endParaRPr lang="en-US" dirty="0"/>
          </a:p>
        </p:txBody>
      </p:sp>
      <p:sp>
        <p:nvSpPr>
          <p:cNvPr id="9" name="Rectangle 8">
            <a:extLst>
              <a:ext uri="{FF2B5EF4-FFF2-40B4-BE49-F238E27FC236}">
                <a16:creationId xmlns:a16="http://schemas.microsoft.com/office/drawing/2014/main" id="{9E8CDEE9-8ACE-CE61-FB30-532CCA387788}"/>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538230D-EDAD-578C-7056-7BAC545E3A5D}"/>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F7A7DC7-2608-6340-97B0-410DD71A9D1A}"/>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ogo&#10;&#10;Description automatically generated">
            <a:extLst>
              <a:ext uri="{FF2B5EF4-FFF2-40B4-BE49-F238E27FC236}">
                <a16:creationId xmlns:a16="http://schemas.microsoft.com/office/drawing/2014/main" id="{1AC29755-5D5C-692E-B675-B5C27CCD9F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317910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hands shaking&#10;&#10;Description automatically generated with medium confidence">
            <a:extLst>
              <a:ext uri="{FF2B5EF4-FFF2-40B4-BE49-F238E27FC236}">
                <a16:creationId xmlns:a16="http://schemas.microsoft.com/office/drawing/2014/main" id="{917FC3DB-D496-D30F-6C99-C8BE816C73A6}"/>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73856" y="1887163"/>
            <a:ext cx="8396288" cy="3580166"/>
          </a:xfrm>
          <a:noFill/>
        </p:spPr>
      </p:pic>
      <p:sp>
        <p:nvSpPr>
          <p:cNvPr id="3" name="Title 2">
            <a:extLst>
              <a:ext uri="{FF2B5EF4-FFF2-40B4-BE49-F238E27FC236}">
                <a16:creationId xmlns:a16="http://schemas.microsoft.com/office/drawing/2014/main" id="{37818428-CEB1-EE79-B0AD-2432C1507B98}"/>
              </a:ext>
            </a:extLst>
          </p:cNvPr>
          <p:cNvSpPr>
            <a:spLocks noGrp="1"/>
          </p:cNvSpPr>
          <p:nvPr>
            <p:ph type="title"/>
          </p:nvPr>
        </p:nvSpPr>
        <p:spPr/>
        <p:txBody>
          <a:bodyPr anchor="ctr">
            <a:normAutofit/>
          </a:bodyPr>
          <a:lstStyle/>
          <a:p>
            <a:r>
              <a:rPr lang="en-US" dirty="0"/>
              <a:t>Transition</a:t>
            </a:r>
          </a:p>
        </p:txBody>
      </p:sp>
      <p:sp>
        <p:nvSpPr>
          <p:cNvPr id="4" name="Text Placeholder 3">
            <a:extLst>
              <a:ext uri="{FF2B5EF4-FFF2-40B4-BE49-F238E27FC236}">
                <a16:creationId xmlns:a16="http://schemas.microsoft.com/office/drawing/2014/main" id="{93392847-A366-4EE3-9A45-CF8207E486A9}"/>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On-site</a:t>
            </a:r>
          </a:p>
        </p:txBody>
      </p:sp>
      <p:sp>
        <p:nvSpPr>
          <p:cNvPr id="2" name="Slide Number Placeholder 5">
            <a:extLst>
              <a:ext uri="{FF2B5EF4-FFF2-40B4-BE49-F238E27FC236}">
                <a16:creationId xmlns:a16="http://schemas.microsoft.com/office/drawing/2014/main" id="{84830636-CD71-AF70-2E2C-339FC729FDAD}"/>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19</a:t>
            </a:fld>
            <a:endParaRPr lang="en-US" dirty="0"/>
          </a:p>
        </p:txBody>
      </p:sp>
      <p:sp>
        <p:nvSpPr>
          <p:cNvPr id="5" name="Rectangle 4">
            <a:extLst>
              <a:ext uri="{FF2B5EF4-FFF2-40B4-BE49-F238E27FC236}">
                <a16:creationId xmlns:a16="http://schemas.microsoft.com/office/drawing/2014/main" id="{61C0969B-7442-5C66-5B27-F18780ADA159}"/>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3566C56-E20F-239B-7794-DBA13C0A2E3A}"/>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CC506DE-A804-95A4-4914-85D73EB07AC4}"/>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F990874B-9ED4-AC53-F67F-1A7AA479A8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4125082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769659FA-59D3-41AC-42CE-C1A81FC1FE19}"/>
              </a:ext>
            </a:extLst>
          </p:cNvPr>
          <p:cNvSpPr>
            <a:spLocks noGrp="1"/>
          </p:cNvSpPr>
          <p:nvPr>
            <p:ph type="title"/>
          </p:nvPr>
        </p:nvSpPr>
        <p:spPr>
          <a:xfrm>
            <a:off x="368369" y="4046303"/>
            <a:ext cx="8407262" cy="880855"/>
          </a:xfrm>
        </p:spPr>
        <p:txBody>
          <a:bodyPr/>
          <a:lstStyle/>
          <a:p>
            <a:r>
              <a:rPr lang="en-US" dirty="0">
                <a:solidFill>
                  <a:srgbClr val="2062A3"/>
                </a:solidFill>
              </a:rPr>
              <a:t>Backstage Library Works &amp; Reclassification</a:t>
            </a:r>
          </a:p>
        </p:txBody>
      </p:sp>
      <p:pic>
        <p:nvPicPr>
          <p:cNvPr id="7" name="Picture 6">
            <a:extLst>
              <a:ext uri="{FF2B5EF4-FFF2-40B4-BE49-F238E27FC236}">
                <a16:creationId xmlns:a16="http://schemas.microsoft.com/office/drawing/2014/main" id="{5196FB31-59D9-54DB-747B-BA09A41BA9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 y="857258"/>
            <a:ext cx="9143985" cy="2926549"/>
          </a:xfrm>
          <a:prstGeom prst="rect">
            <a:avLst/>
          </a:prstGeom>
          <a:noFill/>
        </p:spPr>
      </p:pic>
      <p:cxnSp>
        <p:nvCxnSpPr>
          <p:cNvPr id="3" name="Straight Connector 2">
            <a:extLst>
              <a:ext uri="{FF2B5EF4-FFF2-40B4-BE49-F238E27FC236}">
                <a16:creationId xmlns:a16="http://schemas.microsoft.com/office/drawing/2014/main" id="{DFA1C222-E351-7621-00C3-A108E0C85FCA}"/>
              </a:ext>
            </a:extLst>
          </p:cNvPr>
          <p:cNvCxnSpPr>
            <a:cxnSpLocks/>
          </p:cNvCxnSpPr>
          <p:nvPr/>
        </p:nvCxnSpPr>
        <p:spPr>
          <a:xfrm>
            <a:off x="0" y="3783807"/>
            <a:ext cx="9144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7BFFB4B4-DEFA-7AEE-B81E-1A871C22F6FE}"/>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a:t>
            </a:fld>
            <a:endParaRPr lang="en-US" dirty="0"/>
          </a:p>
        </p:txBody>
      </p:sp>
      <p:sp>
        <p:nvSpPr>
          <p:cNvPr id="5" name="Rectangle 4">
            <a:extLst>
              <a:ext uri="{FF2B5EF4-FFF2-40B4-BE49-F238E27FC236}">
                <a16:creationId xmlns:a16="http://schemas.microsoft.com/office/drawing/2014/main" id="{CAF45FC3-9621-3B96-5B35-0465A0F009A0}"/>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6381FEC-2142-5F69-CAB3-DFCE1245B5D5}"/>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BB938C4-40F4-2807-2342-6957966725B6}"/>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08962563-37DF-830B-BAC9-8340A3ABD2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728704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03CF26-DEA8-501E-D374-1372C210C0E8}"/>
              </a:ext>
            </a:extLst>
          </p:cNvPr>
          <p:cNvSpPr>
            <a:spLocks noGrp="1"/>
          </p:cNvSpPr>
          <p:nvPr>
            <p:ph type="title"/>
          </p:nvPr>
        </p:nvSpPr>
        <p:spPr/>
        <p:txBody>
          <a:bodyPr/>
          <a:lstStyle/>
          <a:p>
            <a:r>
              <a:rPr lang="en-US" dirty="0"/>
              <a:t>Production</a:t>
            </a:r>
          </a:p>
        </p:txBody>
      </p:sp>
      <p:sp>
        <p:nvSpPr>
          <p:cNvPr id="4" name="Text Placeholder 3">
            <a:extLst>
              <a:ext uri="{FF2B5EF4-FFF2-40B4-BE49-F238E27FC236}">
                <a16:creationId xmlns:a16="http://schemas.microsoft.com/office/drawing/2014/main" id="{60B99E0E-9007-06E7-4E29-9513DCE08BC0}"/>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On-site</a:t>
            </a:r>
            <a:endParaRPr lang="en-US" dirty="0">
              <a:solidFill>
                <a:srgbClr val="2062A3"/>
              </a:solidFill>
            </a:endParaRPr>
          </a:p>
        </p:txBody>
      </p:sp>
      <p:sp>
        <p:nvSpPr>
          <p:cNvPr id="2" name="Slide Number Placeholder 5">
            <a:extLst>
              <a:ext uri="{FF2B5EF4-FFF2-40B4-BE49-F238E27FC236}">
                <a16:creationId xmlns:a16="http://schemas.microsoft.com/office/drawing/2014/main" id="{CE4FBE74-68EA-0ACF-C4F8-171B672538A1}"/>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20</a:t>
            </a:fld>
            <a:endParaRPr lang="en-US" dirty="0"/>
          </a:p>
        </p:txBody>
      </p:sp>
      <p:sp>
        <p:nvSpPr>
          <p:cNvPr id="6" name="Rectangle 5">
            <a:extLst>
              <a:ext uri="{FF2B5EF4-FFF2-40B4-BE49-F238E27FC236}">
                <a16:creationId xmlns:a16="http://schemas.microsoft.com/office/drawing/2014/main" id="{91B5FC88-8FB3-D400-5521-D09790D1EC0E}"/>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D636A3C-79F0-D1FA-DACF-17EEB655E07C}"/>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AE45E9A-2B94-5C35-99EE-C32365AE7A9C}"/>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9A81009C-2FC0-E655-AF9A-A3CDA14CC4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graphicFrame>
        <p:nvGraphicFramePr>
          <p:cNvPr id="10" name="Diagram 9">
            <a:extLst>
              <a:ext uri="{FF2B5EF4-FFF2-40B4-BE49-F238E27FC236}">
                <a16:creationId xmlns:a16="http://schemas.microsoft.com/office/drawing/2014/main" id="{E12F9D03-BB4F-2EE2-586D-2E58FB1BA74E}"/>
              </a:ext>
            </a:extLst>
          </p:cNvPr>
          <p:cNvGraphicFramePr/>
          <p:nvPr>
            <p:extLst>
              <p:ext uri="{D42A27DB-BD31-4B8C-83A1-F6EECF244321}">
                <p14:modId xmlns:p14="http://schemas.microsoft.com/office/powerpoint/2010/main" val="1343719200"/>
              </p:ext>
            </p:extLst>
          </p:nvPr>
        </p:nvGraphicFramePr>
        <p:xfrm>
          <a:off x="422165" y="849085"/>
          <a:ext cx="8286643" cy="51598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25577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light&#10;&#10;Description automatically generated">
            <a:extLst>
              <a:ext uri="{FF2B5EF4-FFF2-40B4-BE49-F238E27FC236}">
                <a16:creationId xmlns:a16="http://schemas.microsoft.com/office/drawing/2014/main" id="{AE5C596A-41EF-1C3F-4A06-5B5A81CEB155}"/>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tretch/>
        </p:blipFill>
        <p:spPr>
          <a:xfrm>
            <a:off x="373856" y="1889443"/>
            <a:ext cx="8396288" cy="3575605"/>
          </a:xfrm>
          <a:noFill/>
        </p:spPr>
      </p:pic>
      <p:sp>
        <p:nvSpPr>
          <p:cNvPr id="3" name="Title 2">
            <a:extLst>
              <a:ext uri="{FF2B5EF4-FFF2-40B4-BE49-F238E27FC236}">
                <a16:creationId xmlns:a16="http://schemas.microsoft.com/office/drawing/2014/main" id="{BEA06E12-B460-E877-D698-3D158F90BE05}"/>
              </a:ext>
            </a:extLst>
          </p:cNvPr>
          <p:cNvSpPr>
            <a:spLocks noGrp="1"/>
          </p:cNvSpPr>
          <p:nvPr>
            <p:ph type="title"/>
          </p:nvPr>
        </p:nvSpPr>
        <p:spPr/>
        <p:txBody>
          <a:bodyPr anchor="ctr">
            <a:normAutofit/>
          </a:bodyPr>
          <a:lstStyle/>
          <a:p>
            <a:r>
              <a:rPr lang="en-US" dirty="0"/>
              <a:t>What did we learn?</a:t>
            </a:r>
          </a:p>
        </p:txBody>
      </p:sp>
      <p:sp>
        <p:nvSpPr>
          <p:cNvPr id="4" name="Text Placeholder 3">
            <a:extLst>
              <a:ext uri="{FF2B5EF4-FFF2-40B4-BE49-F238E27FC236}">
                <a16:creationId xmlns:a16="http://schemas.microsoft.com/office/drawing/2014/main" id="{020F41CF-9760-F1C5-60C9-E6406647BF6D}"/>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Lessons</a:t>
            </a:r>
          </a:p>
        </p:txBody>
      </p:sp>
      <p:sp>
        <p:nvSpPr>
          <p:cNvPr id="2" name="Slide Number Placeholder 5">
            <a:extLst>
              <a:ext uri="{FF2B5EF4-FFF2-40B4-BE49-F238E27FC236}">
                <a16:creationId xmlns:a16="http://schemas.microsoft.com/office/drawing/2014/main" id="{F2565186-C5BC-135F-97A3-D4C27F5BBBFF}"/>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21</a:t>
            </a:fld>
            <a:endParaRPr lang="en-US" dirty="0"/>
          </a:p>
        </p:txBody>
      </p:sp>
      <p:sp>
        <p:nvSpPr>
          <p:cNvPr id="5" name="Rectangle 4">
            <a:extLst>
              <a:ext uri="{FF2B5EF4-FFF2-40B4-BE49-F238E27FC236}">
                <a16:creationId xmlns:a16="http://schemas.microsoft.com/office/drawing/2014/main" id="{F5F5450E-F166-D9AA-2166-9E8742117759}"/>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C9B708C-2AC7-3DE3-AF7A-BCAC2B12B097}"/>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D913C9-85BA-0092-0EB6-0660ED2E15B2}"/>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a:extLst>
              <a:ext uri="{FF2B5EF4-FFF2-40B4-BE49-F238E27FC236}">
                <a16:creationId xmlns:a16="http://schemas.microsoft.com/office/drawing/2014/main" id="{20931688-5A7C-89C4-6B99-484CBEB75B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3410044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helf with many books on it&#10;&#10;Description automatically generated with low confidence">
            <a:extLst>
              <a:ext uri="{FF2B5EF4-FFF2-40B4-BE49-F238E27FC236}">
                <a16:creationId xmlns:a16="http://schemas.microsoft.com/office/drawing/2014/main" id="{D2C24FFB-73C4-6B9F-3DAD-CAC310ECC64B}"/>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73856" y="1886525"/>
            <a:ext cx="8396288" cy="3581441"/>
          </a:xfrm>
          <a:noFill/>
        </p:spPr>
      </p:pic>
      <p:sp>
        <p:nvSpPr>
          <p:cNvPr id="3" name="Title 2">
            <a:extLst>
              <a:ext uri="{FF2B5EF4-FFF2-40B4-BE49-F238E27FC236}">
                <a16:creationId xmlns:a16="http://schemas.microsoft.com/office/drawing/2014/main" id="{1D46693C-B6BC-D7F2-1DD1-CA75402F6B82}"/>
              </a:ext>
            </a:extLst>
          </p:cNvPr>
          <p:cNvSpPr>
            <a:spLocks noGrp="1"/>
          </p:cNvSpPr>
          <p:nvPr>
            <p:ph type="title"/>
          </p:nvPr>
        </p:nvSpPr>
        <p:spPr/>
        <p:txBody>
          <a:bodyPr anchor="ctr">
            <a:normAutofit/>
          </a:bodyPr>
          <a:lstStyle/>
          <a:p>
            <a:r>
              <a:rPr lang="en-US" dirty="0"/>
              <a:t>Floating Collections</a:t>
            </a:r>
          </a:p>
        </p:txBody>
      </p:sp>
      <p:sp>
        <p:nvSpPr>
          <p:cNvPr id="4" name="Text Placeholder 3">
            <a:extLst>
              <a:ext uri="{FF2B5EF4-FFF2-40B4-BE49-F238E27FC236}">
                <a16:creationId xmlns:a16="http://schemas.microsoft.com/office/drawing/2014/main" id="{DD303A1E-784E-B431-197B-F19F083296C4}"/>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Lessons</a:t>
            </a:r>
          </a:p>
        </p:txBody>
      </p:sp>
      <p:sp>
        <p:nvSpPr>
          <p:cNvPr id="2" name="Slide Number Placeholder 5">
            <a:extLst>
              <a:ext uri="{FF2B5EF4-FFF2-40B4-BE49-F238E27FC236}">
                <a16:creationId xmlns:a16="http://schemas.microsoft.com/office/drawing/2014/main" id="{5E9BA292-F374-E16D-79E6-E680DA24F5B5}"/>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22</a:t>
            </a:fld>
            <a:endParaRPr lang="en-US" dirty="0"/>
          </a:p>
        </p:txBody>
      </p:sp>
      <p:sp>
        <p:nvSpPr>
          <p:cNvPr id="5" name="Rectangle 4">
            <a:extLst>
              <a:ext uri="{FF2B5EF4-FFF2-40B4-BE49-F238E27FC236}">
                <a16:creationId xmlns:a16="http://schemas.microsoft.com/office/drawing/2014/main" id="{0A84E455-80D9-344D-92D6-53D68B9AAABF}"/>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7B7FD1-AFB0-E06F-A658-2AA31DD38EB0}"/>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131C57-0FF5-7186-29CD-F632CB6BBCEA}"/>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BD775E0A-A30E-D750-29A0-93978565B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844650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C8C7D2-C0AB-1009-7A12-2AFC263C2688}"/>
              </a:ext>
            </a:extLst>
          </p:cNvPr>
          <p:cNvPicPr>
            <a:picLocks noGrp="1" noChangeAspect="1"/>
          </p:cNvPicPr>
          <p:nvPr>
            <p:ph idx="1"/>
          </p:nvPr>
        </p:nvPicPr>
        <p:blipFill>
          <a:blip r:embed="rId3"/>
          <a:stretch>
            <a:fillRect/>
          </a:stretch>
        </p:blipFill>
        <p:spPr>
          <a:xfrm>
            <a:off x="1167547" y="3282639"/>
            <a:ext cx="4472612" cy="543001"/>
          </a:xfrm>
          <a:prstGeom prst="rect">
            <a:avLst/>
          </a:prstGeom>
          <a:ln>
            <a:noFill/>
          </a:ln>
          <a:effectLst>
            <a:outerShdw blurRad="50800" dist="38100" dir="5400000" algn="t" rotWithShape="0">
              <a:prstClr val="black">
                <a:alpha val="40000"/>
              </a:prstClr>
            </a:outerShdw>
          </a:effectLst>
        </p:spPr>
      </p:pic>
      <p:sp>
        <p:nvSpPr>
          <p:cNvPr id="3" name="Title 2">
            <a:extLst>
              <a:ext uri="{FF2B5EF4-FFF2-40B4-BE49-F238E27FC236}">
                <a16:creationId xmlns:a16="http://schemas.microsoft.com/office/drawing/2014/main" id="{22A97867-509A-9F2A-0BE5-0879B4073944}"/>
              </a:ext>
            </a:extLst>
          </p:cNvPr>
          <p:cNvSpPr>
            <a:spLocks noGrp="1"/>
          </p:cNvSpPr>
          <p:nvPr>
            <p:ph type="title"/>
          </p:nvPr>
        </p:nvSpPr>
        <p:spPr/>
        <p:txBody>
          <a:bodyPr/>
          <a:lstStyle/>
          <a:p>
            <a:r>
              <a:rPr lang="en-US" dirty="0"/>
              <a:t>Diacritics</a:t>
            </a:r>
          </a:p>
        </p:txBody>
      </p:sp>
      <p:sp>
        <p:nvSpPr>
          <p:cNvPr id="4" name="Text Placeholder 3">
            <a:extLst>
              <a:ext uri="{FF2B5EF4-FFF2-40B4-BE49-F238E27FC236}">
                <a16:creationId xmlns:a16="http://schemas.microsoft.com/office/drawing/2014/main" id="{B887EB4F-8CD0-36FE-0CB6-FA0D8F6EEDEC}"/>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lessons</a:t>
            </a:r>
            <a:endParaRPr lang="en-US" dirty="0">
              <a:solidFill>
                <a:srgbClr val="2062A3"/>
              </a:solidFill>
            </a:endParaRPr>
          </a:p>
        </p:txBody>
      </p:sp>
      <p:pic>
        <p:nvPicPr>
          <p:cNvPr id="6" name="Picture 5">
            <a:extLst>
              <a:ext uri="{FF2B5EF4-FFF2-40B4-BE49-F238E27FC236}">
                <a16:creationId xmlns:a16="http://schemas.microsoft.com/office/drawing/2014/main" id="{43D6E372-4124-8C1E-1C54-97303DBB7591}"/>
              </a:ext>
            </a:extLst>
          </p:cNvPr>
          <p:cNvPicPr>
            <a:picLocks noChangeAspect="1"/>
          </p:cNvPicPr>
          <p:nvPr/>
        </p:nvPicPr>
        <p:blipFill>
          <a:blip r:embed="rId4"/>
          <a:stretch>
            <a:fillRect/>
          </a:stretch>
        </p:blipFill>
        <p:spPr>
          <a:xfrm>
            <a:off x="1167547" y="2343800"/>
            <a:ext cx="4815560" cy="578725"/>
          </a:xfrm>
          <a:prstGeom prst="rect">
            <a:avLst/>
          </a:prstGeom>
          <a:ln>
            <a:noFill/>
          </a:ln>
          <a:effectLst>
            <a:outerShdw blurRad="50800" dist="38100" dir="5400000" algn="t" rotWithShape="0">
              <a:prstClr val="black">
                <a:alpha val="40000"/>
              </a:prstClr>
            </a:outerShdw>
          </a:effectLst>
        </p:spPr>
      </p:pic>
      <p:pic>
        <p:nvPicPr>
          <p:cNvPr id="7" name="Picture 6">
            <a:extLst>
              <a:ext uri="{FF2B5EF4-FFF2-40B4-BE49-F238E27FC236}">
                <a16:creationId xmlns:a16="http://schemas.microsoft.com/office/drawing/2014/main" id="{7D3BE660-FEE0-CB9C-79CA-24E529195CEC}"/>
              </a:ext>
            </a:extLst>
          </p:cNvPr>
          <p:cNvPicPr>
            <a:picLocks noChangeAspect="1"/>
          </p:cNvPicPr>
          <p:nvPr/>
        </p:nvPicPr>
        <p:blipFill>
          <a:blip r:embed="rId5"/>
          <a:stretch>
            <a:fillRect/>
          </a:stretch>
        </p:blipFill>
        <p:spPr>
          <a:xfrm>
            <a:off x="1167548" y="4185753"/>
            <a:ext cx="7359089" cy="528711"/>
          </a:xfrm>
          <a:prstGeom prst="rect">
            <a:avLst/>
          </a:prstGeom>
          <a:ln>
            <a:noFill/>
          </a:ln>
          <a:effectLst>
            <a:outerShdw blurRad="50800" dist="38100" dir="5400000" algn="t" rotWithShape="0">
              <a:prstClr val="black">
                <a:alpha val="40000"/>
              </a:prstClr>
            </a:outerShdw>
          </a:effectLst>
        </p:spPr>
      </p:pic>
      <p:sp>
        <p:nvSpPr>
          <p:cNvPr id="2" name="Slide Number Placeholder 5">
            <a:extLst>
              <a:ext uri="{FF2B5EF4-FFF2-40B4-BE49-F238E27FC236}">
                <a16:creationId xmlns:a16="http://schemas.microsoft.com/office/drawing/2014/main" id="{E21CA345-C043-AD21-9FE6-3DF701DED5DA}"/>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23</a:t>
            </a:fld>
            <a:endParaRPr lang="en-US" dirty="0"/>
          </a:p>
        </p:txBody>
      </p:sp>
      <p:sp>
        <p:nvSpPr>
          <p:cNvPr id="8" name="Rectangle 7">
            <a:extLst>
              <a:ext uri="{FF2B5EF4-FFF2-40B4-BE49-F238E27FC236}">
                <a16:creationId xmlns:a16="http://schemas.microsoft.com/office/drawing/2014/main" id="{1BA42EF8-886F-7B2A-3BE7-83B03886268D}"/>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C771063-4CF4-4FC1-E8DD-58502710C420}"/>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9ADDD8A-4E12-604C-4C14-AD7ABBEF193D}"/>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Logo&#10;&#10;Description automatically generated">
            <a:extLst>
              <a:ext uri="{FF2B5EF4-FFF2-40B4-BE49-F238E27FC236}">
                <a16:creationId xmlns:a16="http://schemas.microsoft.com/office/drawing/2014/main" id="{C4EA515C-E627-789E-8EF4-5F2AF9B8AA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2935154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4E9819C-5EA1-5011-168D-1E80157D67EB}"/>
              </a:ext>
            </a:extLst>
          </p:cNvPr>
          <p:cNvSpPr>
            <a:spLocks noGrp="1"/>
          </p:cNvSpPr>
          <p:nvPr>
            <p:ph idx="1"/>
          </p:nvPr>
        </p:nvSpPr>
        <p:spPr>
          <a:xfrm>
            <a:off x="373535" y="2374407"/>
            <a:ext cx="8396930" cy="2109187"/>
          </a:xfrm>
        </p:spPr>
        <p:txBody>
          <a:bodyPr>
            <a:normAutofit/>
          </a:bodyPr>
          <a:lstStyle/>
          <a:p>
            <a:pPr algn="ctr"/>
            <a:r>
              <a:rPr lang="en-US" sz="3600" dirty="0">
                <a:effectLst>
                  <a:glow rad="228600">
                    <a:schemeClr val="accent6">
                      <a:satMod val="175000"/>
                      <a:alpha val="40000"/>
                    </a:schemeClr>
                  </a:glow>
                </a:effectLst>
              </a:rPr>
              <a:t>Ancient History</a:t>
            </a:r>
          </a:p>
          <a:p>
            <a:pPr algn="ctr"/>
            <a:r>
              <a:rPr lang="en-US" sz="3600" dirty="0">
                <a:effectLst>
                  <a:outerShdw blurRad="50800" dist="38100" dir="5400000" algn="t" rotWithShape="0">
                    <a:prstClr val="black">
                      <a:alpha val="40000"/>
                    </a:prstClr>
                  </a:outerShdw>
                </a:effectLst>
              </a:rPr>
              <a:t>Or</a:t>
            </a:r>
          </a:p>
          <a:p>
            <a:pPr algn="ctr"/>
            <a:r>
              <a:rPr lang="en-US" sz="3600" dirty="0">
                <a:effectLst>
                  <a:glow rad="228600">
                    <a:schemeClr val="accent4">
                      <a:satMod val="175000"/>
                      <a:alpha val="40000"/>
                    </a:schemeClr>
                  </a:glow>
                </a:effectLst>
              </a:rPr>
              <a:t>Ancient &amp; Middle Ages?</a:t>
            </a:r>
          </a:p>
        </p:txBody>
      </p:sp>
      <p:sp>
        <p:nvSpPr>
          <p:cNvPr id="3" name="Title 2">
            <a:extLst>
              <a:ext uri="{FF2B5EF4-FFF2-40B4-BE49-F238E27FC236}">
                <a16:creationId xmlns:a16="http://schemas.microsoft.com/office/drawing/2014/main" id="{E43FCCCC-72EC-81D5-995D-39D5EEB3644F}"/>
              </a:ext>
            </a:extLst>
          </p:cNvPr>
          <p:cNvSpPr>
            <a:spLocks noGrp="1"/>
          </p:cNvSpPr>
          <p:nvPr>
            <p:ph type="title"/>
          </p:nvPr>
        </p:nvSpPr>
        <p:spPr/>
        <p:txBody>
          <a:bodyPr/>
          <a:lstStyle/>
          <a:p>
            <a:r>
              <a:rPr lang="en-US" dirty="0"/>
              <a:t>Incorrect Category Labels</a:t>
            </a:r>
          </a:p>
        </p:txBody>
      </p:sp>
      <p:sp>
        <p:nvSpPr>
          <p:cNvPr id="4" name="Text Placeholder 3">
            <a:extLst>
              <a:ext uri="{FF2B5EF4-FFF2-40B4-BE49-F238E27FC236}">
                <a16:creationId xmlns:a16="http://schemas.microsoft.com/office/drawing/2014/main" id="{C6236EF5-C16B-8B84-EBFF-FB88D702FC0F}"/>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Lessons</a:t>
            </a:r>
            <a:endParaRPr lang="en-US" dirty="0">
              <a:solidFill>
                <a:srgbClr val="2062A3"/>
              </a:solidFill>
            </a:endParaRPr>
          </a:p>
        </p:txBody>
      </p:sp>
      <p:sp>
        <p:nvSpPr>
          <p:cNvPr id="5" name="Slide Number Placeholder 5">
            <a:extLst>
              <a:ext uri="{FF2B5EF4-FFF2-40B4-BE49-F238E27FC236}">
                <a16:creationId xmlns:a16="http://schemas.microsoft.com/office/drawing/2014/main" id="{1E8899E5-47DE-997E-5F93-07ED6EBD249D}"/>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24</a:t>
            </a:fld>
            <a:endParaRPr lang="en-US" dirty="0"/>
          </a:p>
        </p:txBody>
      </p:sp>
      <p:sp>
        <p:nvSpPr>
          <p:cNvPr id="6" name="Rectangle 5">
            <a:extLst>
              <a:ext uri="{FF2B5EF4-FFF2-40B4-BE49-F238E27FC236}">
                <a16:creationId xmlns:a16="http://schemas.microsoft.com/office/drawing/2014/main" id="{4CF3D7B1-28BB-FB90-5BB0-7EC917D435BB}"/>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2B5382-6B70-23D6-1B74-97101E869EE6}"/>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EFE528-66F1-688F-99D8-C150D4D88FAF}"/>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34C85033-443E-2841-4A97-BDF38970C6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212447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489DE1-6637-A8BD-6392-8E243EBAB5FD}"/>
              </a:ext>
            </a:extLst>
          </p:cNvPr>
          <p:cNvSpPr>
            <a:spLocks noGrp="1"/>
          </p:cNvSpPr>
          <p:nvPr>
            <p:ph type="title"/>
          </p:nvPr>
        </p:nvSpPr>
        <p:spPr/>
        <p:txBody>
          <a:bodyPr/>
          <a:lstStyle/>
          <a:p>
            <a:r>
              <a:rPr lang="en-US" dirty="0"/>
              <a:t>Labels Out of Order</a:t>
            </a:r>
          </a:p>
        </p:txBody>
      </p:sp>
      <p:sp>
        <p:nvSpPr>
          <p:cNvPr id="4" name="Text Placeholder 3">
            <a:extLst>
              <a:ext uri="{FF2B5EF4-FFF2-40B4-BE49-F238E27FC236}">
                <a16:creationId xmlns:a16="http://schemas.microsoft.com/office/drawing/2014/main" id="{A0574B2E-9E0D-D8FA-7DA4-B62E44EDAF45}"/>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Lessons</a:t>
            </a:r>
            <a:endParaRPr lang="en-US" dirty="0">
              <a:solidFill>
                <a:srgbClr val="2062A3"/>
              </a:solidFill>
            </a:endParaRPr>
          </a:p>
        </p:txBody>
      </p:sp>
      <p:pic>
        <p:nvPicPr>
          <p:cNvPr id="5" name="Picture 1">
            <a:extLst>
              <a:ext uri="{FF2B5EF4-FFF2-40B4-BE49-F238E27FC236}">
                <a16:creationId xmlns:a16="http://schemas.microsoft.com/office/drawing/2014/main" id="{9A355E3F-AE45-3246-DB52-13A1D139919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23131" b="-782"/>
          <a:stretch/>
        </p:blipFill>
        <p:spPr bwMode="auto">
          <a:xfrm>
            <a:off x="189540" y="2049942"/>
            <a:ext cx="8764915" cy="340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5">
            <a:extLst>
              <a:ext uri="{FF2B5EF4-FFF2-40B4-BE49-F238E27FC236}">
                <a16:creationId xmlns:a16="http://schemas.microsoft.com/office/drawing/2014/main" id="{203DBB9C-89C2-4093-F1A0-C6B0A44721F5}"/>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25</a:t>
            </a:fld>
            <a:endParaRPr lang="en-US" dirty="0"/>
          </a:p>
        </p:txBody>
      </p:sp>
      <p:sp>
        <p:nvSpPr>
          <p:cNvPr id="6" name="Rectangle 5">
            <a:extLst>
              <a:ext uri="{FF2B5EF4-FFF2-40B4-BE49-F238E27FC236}">
                <a16:creationId xmlns:a16="http://schemas.microsoft.com/office/drawing/2014/main" id="{D4BEFA4C-0813-C390-A548-B000948907C5}"/>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E03CB80-6A82-B5F8-92CD-FBC8A471A291}"/>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747EE01-3C98-6DBB-CD69-60821C30D551}"/>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0BE09557-6A28-122D-BEFF-1977B7CCA1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311794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Diagram&#10;&#10;Description automatically generated">
            <a:extLst>
              <a:ext uri="{FF2B5EF4-FFF2-40B4-BE49-F238E27FC236}">
                <a16:creationId xmlns:a16="http://schemas.microsoft.com/office/drawing/2014/main" id="{753B5905-A5E1-8B4B-4DEC-E1BF0348A8F8}"/>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tretch/>
        </p:blipFill>
        <p:spPr>
          <a:xfrm>
            <a:off x="373856" y="1887499"/>
            <a:ext cx="8396288" cy="3579494"/>
          </a:xfrm>
          <a:noFill/>
        </p:spPr>
      </p:pic>
      <p:sp>
        <p:nvSpPr>
          <p:cNvPr id="3" name="Title 2">
            <a:extLst>
              <a:ext uri="{FF2B5EF4-FFF2-40B4-BE49-F238E27FC236}">
                <a16:creationId xmlns:a16="http://schemas.microsoft.com/office/drawing/2014/main" id="{BAE50802-19CC-B01A-0D18-BD12A487FCA5}"/>
              </a:ext>
            </a:extLst>
          </p:cNvPr>
          <p:cNvSpPr>
            <a:spLocks noGrp="1"/>
          </p:cNvSpPr>
          <p:nvPr>
            <p:ph type="title"/>
          </p:nvPr>
        </p:nvSpPr>
        <p:spPr/>
        <p:txBody>
          <a:bodyPr anchor="ctr">
            <a:normAutofit/>
          </a:bodyPr>
          <a:lstStyle/>
          <a:p>
            <a:r>
              <a:rPr lang="en-US" dirty="0"/>
              <a:t>Conclusion</a:t>
            </a:r>
          </a:p>
        </p:txBody>
      </p:sp>
      <p:sp>
        <p:nvSpPr>
          <p:cNvPr id="4" name="Text Placeholder 3">
            <a:extLst>
              <a:ext uri="{FF2B5EF4-FFF2-40B4-BE49-F238E27FC236}">
                <a16:creationId xmlns:a16="http://schemas.microsoft.com/office/drawing/2014/main" id="{F588E0A2-A32F-E222-6589-87FA07F3D294}"/>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Success!</a:t>
            </a:r>
          </a:p>
        </p:txBody>
      </p:sp>
      <p:sp>
        <p:nvSpPr>
          <p:cNvPr id="2" name="Slide Number Placeholder 5">
            <a:extLst>
              <a:ext uri="{FF2B5EF4-FFF2-40B4-BE49-F238E27FC236}">
                <a16:creationId xmlns:a16="http://schemas.microsoft.com/office/drawing/2014/main" id="{179E6309-38A0-C688-A05C-C7515F73E3B4}"/>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26</a:t>
            </a:fld>
            <a:endParaRPr lang="en-US" dirty="0"/>
          </a:p>
        </p:txBody>
      </p:sp>
      <p:sp>
        <p:nvSpPr>
          <p:cNvPr id="5" name="Rectangle 4">
            <a:extLst>
              <a:ext uri="{FF2B5EF4-FFF2-40B4-BE49-F238E27FC236}">
                <a16:creationId xmlns:a16="http://schemas.microsoft.com/office/drawing/2014/main" id="{6EED3C38-BFA6-9EBB-CE54-7AE3BBA05D6B}"/>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1291D0D-CE5A-161D-1CBC-BBA9D67557CD}"/>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49F5648-12C4-97CD-81B4-85DA1CE7F883}"/>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BD29E899-AEFE-21F0-E365-EACC7AD8B8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Tree>
    <p:extLst>
      <p:ext uri="{BB962C8B-B14F-4D97-AF65-F5344CB8AC3E}">
        <p14:creationId xmlns:p14="http://schemas.microsoft.com/office/powerpoint/2010/main" val="1242914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4C62FF64-4E9B-DCF6-48E2-033BF0081E65}"/>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RECLASSIFICATION</a:t>
            </a:r>
          </a:p>
        </p:txBody>
      </p:sp>
      <p:sp>
        <p:nvSpPr>
          <p:cNvPr id="2" name="Slide Number Placeholder 5">
            <a:extLst>
              <a:ext uri="{FF2B5EF4-FFF2-40B4-BE49-F238E27FC236}">
                <a16:creationId xmlns:a16="http://schemas.microsoft.com/office/drawing/2014/main" id="{395FA40C-BCA1-D0CA-DAB1-CDEB564DC3E1}"/>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3</a:t>
            </a:fld>
            <a:endParaRPr lang="en-US" dirty="0"/>
          </a:p>
        </p:txBody>
      </p:sp>
      <p:sp>
        <p:nvSpPr>
          <p:cNvPr id="3" name="Rectangle 2">
            <a:extLst>
              <a:ext uri="{FF2B5EF4-FFF2-40B4-BE49-F238E27FC236}">
                <a16:creationId xmlns:a16="http://schemas.microsoft.com/office/drawing/2014/main" id="{1E5B432A-25CD-BD53-81D3-D346DB0B3EBD}"/>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3ECC49C-6797-E9ED-38FF-C5E7BF22D9C6}"/>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734F47C-59CC-27FA-246C-D9423625B29E}"/>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Logo&#10;&#10;Description automatically generated">
            <a:extLst>
              <a:ext uri="{FF2B5EF4-FFF2-40B4-BE49-F238E27FC236}">
                <a16:creationId xmlns:a16="http://schemas.microsoft.com/office/drawing/2014/main" id="{2A47EAD5-85AF-6374-2555-7E7A4932D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grpSp>
        <p:nvGrpSpPr>
          <p:cNvPr id="12" name="Group 11">
            <a:extLst>
              <a:ext uri="{FF2B5EF4-FFF2-40B4-BE49-F238E27FC236}">
                <a16:creationId xmlns:a16="http://schemas.microsoft.com/office/drawing/2014/main" id="{24C687AB-72FA-3DCC-26B7-CA6C08936E85}"/>
              </a:ext>
            </a:extLst>
          </p:cNvPr>
          <p:cNvGrpSpPr/>
          <p:nvPr/>
        </p:nvGrpSpPr>
        <p:grpSpPr>
          <a:xfrm>
            <a:off x="300224" y="2427945"/>
            <a:ext cx="8543551" cy="2765515"/>
            <a:chOff x="788408" y="2214537"/>
            <a:chExt cx="10375437" cy="3358489"/>
          </a:xfrm>
        </p:grpSpPr>
        <p:grpSp>
          <p:nvGrpSpPr>
            <p:cNvPr id="14" name="Group 13">
              <a:extLst>
                <a:ext uri="{FF2B5EF4-FFF2-40B4-BE49-F238E27FC236}">
                  <a16:creationId xmlns:a16="http://schemas.microsoft.com/office/drawing/2014/main" id="{1B1C2430-C93C-DCBE-62A3-857438150DB2}"/>
                </a:ext>
              </a:extLst>
            </p:cNvPr>
            <p:cNvGrpSpPr/>
            <p:nvPr/>
          </p:nvGrpSpPr>
          <p:grpSpPr>
            <a:xfrm>
              <a:off x="3354807" y="2214537"/>
              <a:ext cx="7809038" cy="3358489"/>
              <a:chOff x="3354807" y="2214537"/>
              <a:chExt cx="7809038" cy="3358489"/>
            </a:xfrm>
          </p:grpSpPr>
          <p:grpSp>
            <p:nvGrpSpPr>
              <p:cNvPr id="38" name="Group 37">
                <a:extLst>
                  <a:ext uri="{FF2B5EF4-FFF2-40B4-BE49-F238E27FC236}">
                    <a16:creationId xmlns:a16="http://schemas.microsoft.com/office/drawing/2014/main" id="{6F63CEB5-E641-F31C-9CA4-089D67D56BDC}"/>
                  </a:ext>
                </a:extLst>
              </p:cNvPr>
              <p:cNvGrpSpPr/>
              <p:nvPr/>
            </p:nvGrpSpPr>
            <p:grpSpPr>
              <a:xfrm>
                <a:off x="8389128" y="2214537"/>
                <a:ext cx="2774717" cy="3358489"/>
                <a:chOff x="8389128" y="2214537"/>
                <a:chExt cx="2774717" cy="3358489"/>
              </a:xfrm>
            </p:grpSpPr>
            <p:grpSp>
              <p:nvGrpSpPr>
                <p:cNvPr id="49" name="Group 48">
                  <a:extLst>
                    <a:ext uri="{FF2B5EF4-FFF2-40B4-BE49-F238E27FC236}">
                      <a16:creationId xmlns:a16="http://schemas.microsoft.com/office/drawing/2014/main" id="{D00E8658-61FA-1700-2639-DA1586142DB9}"/>
                    </a:ext>
                  </a:extLst>
                </p:cNvPr>
                <p:cNvGrpSpPr/>
                <p:nvPr/>
              </p:nvGrpSpPr>
              <p:grpSpPr>
                <a:xfrm>
                  <a:off x="8389128" y="2214537"/>
                  <a:ext cx="2774717" cy="2391998"/>
                  <a:chOff x="8426452" y="2214537"/>
                  <a:chExt cx="2774717" cy="2391998"/>
                </a:xfrm>
              </p:grpSpPr>
              <p:sp>
                <p:nvSpPr>
                  <p:cNvPr id="51" name="Google Shape;133;p4">
                    <a:extLst>
                      <a:ext uri="{FF2B5EF4-FFF2-40B4-BE49-F238E27FC236}">
                        <a16:creationId xmlns:a16="http://schemas.microsoft.com/office/drawing/2014/main" id="{6CF5EB56-E1C5-0538-6215-FB5781E6D4DB}"/>
                      </a:ext>
                    </a:extLst>
                  </p:cNvPr>
                  <p:cNvSpPr/>
                  <p:nvPr/>
                </p:nvSpPr>
                <p:spPr>
                  <a:xfrm>
                    <a:off x="8426452" y="2214537"/>
                    <a:ext cx="2774717" cy="2391998"/>
                  </a:xfrm>
                  <a:prstGeom prst="hexagon">
                    <a:avLst>
                      <a:gd name="adj" fmla="val 34686"/>
                      <a:gd name="vf" fmla="val 115470"/>
                    </a:avLst>
                  </a:prstGeom>
                  <a:noFill/>
                  <a:ln w="165100" cap="flat" cmpd="sng">
                    <a:solidFill>
                      <a:srgbClr val="194174"/>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chemeClr val="lt1"/>
                      </a:solidFill>
                      <a:latin typeface="Arial"/>
                      <a:ea typeface="Arial"/>
                      <a:cs typeface="Arial"/>
                      <a:sym typeface="Arial"/>
                    </a:endParaRPr>
                  </a:p>
                </p:txBody>
              </p:sp>
              <p:pic>
                <p:nvPicPr>
                  <p:cNvPr id="52" name="Google Shape;141;p4" descr="Head with gears">
                    <a:extLst>
                      <a:ext uri="{FF2B5EF4-FFF2-40B4-BE49-F238E27FC236}">
                        <a16:creationId xmlns:a16="http://schemas.microsoft.com/office/drawing/2014/main" id="{470B1D76-D7D5-AAFF-A2F6-E226B5344890}"/>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302812" y="2899538"/>
                    <a:ext cx="1021997" cy="1021997"/>
                  </a:xfrm>
                  <a:prstGeom prst="rect">
                    <a:avLst/>
                  </a:prstGeom>
                  <a:noFill/>
                  <a:ln>
                    <a:noFill/>
                  </a:ln>
                </p:spPr>
              </p:pic>
            </p:grpSp>
            <p:sp>
              <p:nvSpPr>
                <p:cNvPr id="50" name="Google Shape;138;p4">
                  <a:extLst>
                    <a:ext uri="{FF2B5EF4-FFF2-40B4-BE49-F238E27FC236}">
                      <a16:creationId xmlns:a16="http://schemas.microsoft.com/office/drawing/2014/main" id="{6114F7CC-A1ED-D6F8-CC47-98AF7E622C19}"/>
                    </a:ext>
                  </a:extLst>
                </p:cNvPr>
                <p:cNvSpPr txBox="1"/>
                <p:nvPr/>
              </p:nvSpPr>
              <p:spPr>
                <a:xfrm>
                  <a:off x="8702414" y="4975045"/>
                  <a:ext cx="2148144" cy="597981"/>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2600" b="1" dirty="0">
                      <a:solidFill>
                        <a:srgbClr val="194174"/>
                      </a:solidFill>
                      <a:latin typeface="Didact Gothic"/>
                      <a:sym typeface="Didact Gothic"/>
                    </a:rPr>
                    <a:t>Lessons</a:t>
                  </a:r>
                  <a:endParaRPr sz="2600" dirty="0">
                    <a:solidFill>
                      <a:srgbClr val="194174"/>
                    </a:solidFill>
                  </a:endParaRPr>
                </a:p>
              </p:txBody>
            </p:sp>
          </p:grpSp>
          <p:grpSp>
            <p:nvGrpSpPr>
              <p:cNvPr id="39" name="Group 38">
                <a:extLst>
                  <a:ext uri="{FF2B5EF4-FFF2-40B4-BE49-F238E27FC236}">
                    <a16:creationId xmlns:a16="http://schemas.microsoft.com/office/drawing/2014/main" id="{3067F1D5-8799-9157-8DBC-D1DE17AAB947}"/>
                  </a:ext>
                </a:extLst>
              </p:cNvPr>
              <p:cNvGrpSpPr/>
              <p:nvPr/>
            </p:nvGrpSpPr>
            <p:grpSpPr>
              <a:xfrm>
                <a:off x="5871967" y="2214537"/>
                <a:ext cx="2774717" cy="3358489"/>
                <a:chOff x="5871967" y="2214537"/>
                <a:chExt cx="2774717" cy="3358489"/>
              </a:xfrm>
            </p:grpSpPr>
            <p:sp>
              <p:nvSpPr>
                <p:cNvPr id="45" name="Google Shape;139;p4">
                  <a:extLst>
                    <a:ext uri="{FF2B5EF4-FFF2-40B4-BE49-F238E27FC236}">
                      <a16:creationId xmlns:a16="http://schemas.microsoft.com/office/drawing/2014/main" id="{ED09718F-E324-3FD4-216D-24EE0825E7CD}"/>
                    </a:ext>
                  </a:extLst>
                </p:cNvPr>
                <p:cNvSpPr txBox="1"/>
                <p:nvPr/>
              </p:nvSpPr>
              <p:spPr>
                <a:xfrm>
                  <a:off x="6173775" y="4975045"/>
                  <a:ext cx="2171100" cy="597981"/>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2600" b="1" dirty="0">
                      <a:solidFill>
                        <a:srgbClr val="071040"/>
                      </a:solidFill>
                      <a:latin typeface="Didact Gothic"/>
                      <a:ea typeface="Didact Gothic"/>
                      <a:cs typeface="Didact Gothic"/>
                      <a:sym typeface="Didact Gothic"/>
                    </a:rPr>
                    <a:t>On-Site</a:t>
                  </a:r>
                  <a:endParaRPr sz="2600" dirty="0">
                    <a:solidFill>
                      <a:srgbClr val="071040"/>
                    </a:solidFill>
                  </a:endParaRPr>
                </a:p>
              </p:txBody>
            </p:sp>
            <p:grpSp>
              <p:nvGrpSpPr>
                <p:cNvPr id="46" name="Group 45">
                  <a:extLst>
                    <a:ext uri="{FF2B5EF4-FFF2-40B4-BE49-F238E27FC236}">
                      <a16:creationId xmlns:a16="http://schemas.microsoft.com/office/drawing/2014/main" id="{BF396C6E-00DC-9F94-B119-229EB2C2E525}"/>
                    </a:ext>
                  </a:extLst>
                </p:cNvPr>
                <p:cNvGrpSpPr/>
                <p:nvPr/>
              </p:nvGrpSpPr>
              <p:grpSpPr>
                <a:xfrm>
                  <a:off x="5871967" y="2214537"/>
                  <a:ext cx="2774717" cy="2391998"/>
                  <a:chOff x="5868423" y="2214537"/>
                  <a:chExt cx="2774717" cy="2391998"/>
                </a:xfrm>
              </p:grpSpPr>
              <p:sp>
                <p:nvSpPr>
                  <p:cNvPr id="47" name="Google Shape;132;p4">
                    <a:extLst>
                      <a:ext uri="{FF2B5EF4-FFF2-40B4-BE49-F238E27FC236}">
                        <a16:creationId xmlns:a16="http://schemas.microsoft.com/office/drawing/2014/main" id="{74250FF2-1A54-2251-C2A5-54E65FD4719D}"/>
                      </a:ext>
                    </a:extLst>
                  </p:cNvPr>
                  <p:cNvSpPr/>
                  <p:nvPr/>
                </p:nvSpPr>
                <p:spPr>
                  <a:xfrm>
                    <a:off x="5868423" y="2214537"/>
                    <a:ext cx="2774717" cy="2391998"/>
                  </a:xfrm>
                  <a:prstGeom prst="hexagon">
                    <a:avLst>
                      <a:gd name="adj" fmla="val 34686"/>
                      <a:gd name="vf" fmla="val 115470"/>
                    </a:avLst>
                  </a:prstGeom>
                  <a:noFill/>
                  <a:ln w="165100" cap="flat" cmpd="sng">
                    <a:solidFill>
                      <a:srgbClr val="07104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8" name="Google Shape;140;p4" descr="Users">
                    <a:extLst>
                      <a:ext uri="{FF2B5EF4-FFF2-40B4-BE49-F238E27FC236}">
                        <a16:creationId xmlns:a16="http://schemas.microsoft.com/office/drawing/2014/main" id="{8A50396E-ADED-D303-6200-6C5E062F80B9}"/>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34227" y="2788982"/>
                    <a:ext cx="1243109" cy="1243109"/>
                  </a:xfrm>
                  <a:prstGeom prst="rect">
                    <a:avLst/>
                  </a:prstGeom>
                  <a:noFill/>
                  <a:ln>
                    <a:noFill/>
                  </a:ln>
                </p:spPr>
              </p:pic>
            </p:grpSp>
          </p:grpSp>
          <p:grpSp>
            <p:nvGrpSpPr>
              <p:cNvPr id="40" name="Group 39">
                <a:extLst>
                  <a:ext uri="{FF2B5EF4-FFF2-40B4-BE49-F238E27FC236}">
                    <a16:creationId xmlns:a16="http://schemas.microsoft.com/office/drawing/2014/main" id="{18B28014-9A12-7971-5314-E79A2242716E}"/>
                  </a:ext>
                </a:extLst>
              </p:cNvPr>
              <p:cNvGrpSpPr/>
              <p:nvPr/>
            </p:nvGrpSpPr>
            <p:grpSpPr>
              <a:xfrm>
                <a:off x="3354807" y="2214537"/>
                <a:ext cx="2774717" cy="3358489"/>
                <a:chOff x="3354807" y="2214537"/>
                <a:chExt cx="2774717" cy="3358489"/>
              </a:xfrm>
            </p:grpSpPr>
            <p:sp>
              <p:nvSpPr>
                <p:cNvPr id="41" name="Google Shape;137;p4">
                  <a:extLst>
                    <a:ext uri="{FF2B5EF4-FFF2-40B4-BE49-F238E27FC236}">
                      <a16:creationId xmlns:a16="http://schemas.microsoft.com/office/drawing/2014/main" id="{9A539E27-F2E4-C9B9-65FC-2FA58EA3CD0B}"/>
                    </a:ext>
                  </a:extLst>
                </p:cNvPr>
                <p:cNvSpPr txBox="1"/>
                <p:nvPr/>
              </p:nvSpPr>
              <p:spPr>
                <a:xfrm>
                  <a:off x="3670592" y="4975045"/>
                  <a:ext cx="2143146" cy="597981"/>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2600" b="1" dirty="0">
                      <a:solidFill>
                        <a:srgbClr val="2062A3"/>
                      </a:solidFill>
                      <a:latin typeface="Didact Gothic"/>
                      <a:sym typeface="Didact Gothic"/>
                    </a:rPr>
                    <a:t>Production</a:t>
                  </a:r>
                  <a:endParaRPr sz="2600" dirty="0">
                    <a:solidFill>
                      <a:srgbClr val="2062A3"/>
                    </a:solidFill>
                  </a:endParaRPr>
                </a:p>
              </p:txBody>
            </p:sp>
            <p:grpSp>
              <p:nvGrpSpPr>
                <p:cNvPr id="42" name="Group 41">
                  <a:extLst>
                    <a:ext uri="{FF2B5EF4-FFF2-40B4-BE49-F238E27FC236}">
                      <a16:creationId xmlns:a16="http://schemas.microsoft.com/office/drawing/2014/main" id="{C9D447CF-F4B5-DA1F-B9F8-0784AF2E01CB}"/>
                    </a:ext>
                  </a:extLst>
                </p:cNvPr>
                <p:cNvGrpSpPr/>
                <p:nvPr/>
              </p:nvGrpSpPr>
              <p:grpSpPr>
                <a:xfrm>
                  <a:off x="3354807" y="2214537"/>
                  <a:ext cx="2774717" cy="2391998"/>
                  <a:chOff x="3343704" y="2214537"/>
                  <a:chExt cx="2774717" cy="2391998"/>
                </a:xfrm>
              </p:grpSpPr>
              <p:sp>
                <p:nvSpPr>
                  <p:cNvPr id="43" name="Google Shape;134;p4">
                    <a:extLst>
                      <a:ext uri="{FF2B5EF4-FFF2-40B4-BE49-F238E27FC236}">
                        <a16:creationId xmlns:a16="http://schemas.microsoft.com/office/drawing/2014/main" id="{9C305FA1-8F5E-67D7-BF4D-344E20EAF7E3}"/>
                      </a:ext>
                    </a:extLst>
                  </p:cNvPr>
                  <p:cNvSpPr/>
                  <p:nvPr/>
                </p:nvSpPr>
                <p:spPr>
                  <a:xfrm>
                    <a:off x="3343704" y="2214537"/>
                    <a:ext cx="2774717" cy="2391998"/>
                  </a:xfrm>
                  <a:prstGeom prst="hexagon">
                    <a:avLst>
                      <a:gd name="adj" fmla="val 34686"/>
                      <a:gd name="vf" fmla="val 115470"/>
                    </a:avLst>
                  </a:prstGeom>
                  <a:noFill/>
                  <a:ln w="165100" cap="flat" cmpd="sng">
                    <a:solidFill>
                      <a:srgbClr val="2062A3"/>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pic>
                <p:nvPicPr>
                  <p:cNvPr id="44" name="Graphic 43" descr="Gantt Chart with solid fill">
                    <a:extLst>
                      <a:ext uri="{FF2B5EF4-FFF2-40B4-BE49-F238E27FC236}">
                        <a16:creationId xmlns:a16="http://schemas.microsoft.com/office/drawing/2014/main" id="{1702311B-5DDF-833E-4ED5-8487629BB594}"/>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085073" y="2764547"/>
                    <a:ext cx="1291979" cy="1291979"/>
                  </a:xfrm>
                  <a:prstGeom prst="rect">
                    <a:avLst/>
                  </a:prstGeom>
                </p:spPr>
              </p:pic>
            </p:grpSp>
          </p:grpSp>
        </p:grpSp>
        <p:grpSp>
          <p:nvGrpSpPr>
            <p:cNvPr id="21" name="Group 20">
              <a:extLst>
                <a:ext uri="{FF2B5EF4-FFF2-40B4-BE49-F238E27FC236}">
                  <a16:creationId xmlns:a16="http://schemas.microsoft.com/office/drawing/2014/main" id="{2DB384A4-7067-1F02-F007-225198DAC44F}"/>
                </a:ext>
              </a:extLst>
            </p:cNvPr>
            <p:cNvGrpSpPr/>
            <p:nvPr/>
          </p:nvGrpSpPr>
          <p:grpSpPr>
            <a:xfrm>
              <a:off x="788408" y="2214537"/>
              <a:ext cx="2871081" cy="3358489"/>
              <a:chOff x="788408" y="2214537"/>
              <a:chExt cx="2871081" cy="3358489"/>
            </a:xfrm>
          </p:grpSpPr>
          <p:sp>
            <p:nvSpPr>
              <p:cNvPr id="22" name="Google Shape;136;p4">
                <a:extLst>
                  <a:ext uri="{FF2B5EF4-FFF2-40B4-BE49-F238E27FC236}">
                    <a16:creationId xmlns:a16="http://schemas.microsoft.com/office/drawing/2014/main" id="{9CF24A8B-E511-8BEC-84BF-A456E18223FC}"/>
                  </a:ext>
                </a:extLst>
              </p:cNvPr>
              <p:cNvSpPr txBox="1"/>
              <p:nvPr/>
            </p:nvSpPr>
            <p:spPr>
              <a:xfrm>
                <a:off x="788408" y="4975045"/>
                <a:ext cx="2871081" cy="597981"/>
              </a:xfrm>
              <a:prstGeom prst="rect">
                <a:avLst/>
              </a:prstGeom>
              <a:noFill/>
              <a:ln>
                <a:noFill/>
              </a:ln>
            </p:spPr>
            <p:txBody>
              <a:bodyPr spcFirstLastPara="1" wrap="square" lIns="91425" tIns="45700" rIns="91425" bIns="45700" anchor="b" anchorCtr="0">
                <a:spAutoFit/>
              </a:bodyPr>
              <a:lstStyle/>
              <a:p>
                <a:pPr marL="0" marR="0" lvl="0" indent="0" algn="ctr" rtl="0">
                  <a:spcBef>
                    <a:spcPts val="0"/>
                  </a:spcBef>
                  <a:spcAft>
                    <a:spcPts val="0"/>
                  </a:spcAft>
                  <a:buNone/>
                </a:pPr>
                <a:r>
                  <a:rPr lang="en-US" sz="2600" b="1" dirty="0">
                    <a:solidFill>
                      <a:srgbClr val="62AEE0"/>
                    </a:solidFill>
                    <a:latin typeface="Didact Gothic"/>
                    <a:ea typeface="Didact Gothic"/>
                    <a:cs typeface="Didact Gothic"/>
                    <a:sym typeface="Didact Gothic"/>
                  </a:rPr>
                  <a:t>Planning</a:t>
                </a:r>
                <a:endParaRPr sz="2600" dirty="0">
                  <a:solidFill>
                    <a:srgbClr val="62AEE0"/>
                  </a:solidFill>
                </a:endParaRPr>
              </a:p>
            </p:txBody>
          </p:sp>
          <p:grpSp>
            <p:nvGrpSpPr>
              <p:cNvPr id="23" name="Group 22">
                <a:extLst>
                  <a:ext uri="{FF2B5EF4-FFF2-40B4-BE49-F238E27FC236}">
                    <a16:creationId xmlns:a16="http://schemas.microsoft.com/office/drawing/2014/main" id="{F83ADEA3-E904-C879-3DE6-B5428F90BF41}"/>
                  </a:ext>
                </a:extLst>
              </p:cNvPr>
              <p:cNvGrpSpPr/>
              <p:nvPr/>
            </p:nvGrpSpPr>
            <p:grpSpPr>
              <a:xfrm>
                <a:off x="836590" y="2214537"/>
                <a:ext cx="2774717" cy="2391998"/>
                <a:chOff x="818985" y="2214537"/>
                <a:chExt cx="2774717" cy="2391998"/>
              </a:xfrm>
            </p:grpSpPr>
            <p:sp>
              <p:nvSpPr>
                <p:cNvPr id="24" name="Google Shape;135;p4">
                  <a:extLst>
                    <a:ext uri="{FF2B5EF4-FFF2-40B4-BE49-F238E27FC236}">
                      <a16:creationId xmlns:a16="http://schemas.microsoft.com/office/drawing/2014/main" id="{103D1364-DF56-9A35-CDA2-ADD0DB92A0B8}"/>
                    </a:ext>
                  </a:extLst>
                </p:cNvPr>
                <p:cNvSpPr/>
                <p:nvPr/>
              </p:nvSpPr>
              <p:spPr>
                <a:xfrm>
                  <a:off x="818985" y="2214537"/>
                  <a:ext cx="2774717" cy="2391998"/>
                </a:xfrm>
                <a:prstGeom prst="hexagon">
                  <a:avLst>
                    <a:gd name="adj" fmla="val 34686"/>
                    <a:gd name="vf" fmla="val 115470"/>
                  </a:avLst>
                </a:prstGeom>
                <a:noFill/>
                <a:ln w="165100" cap="flat" cmpd="sng">
                  <a:solidFill>
                    <a:srgbClr val="62AEE0"/>
                  </a:solidFill>
                  <a:prstDash val="solid"/>
                  <a:round/>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400" dirty="0">
                    <a:solidFill>
                      <a:schemeClr val="lt1"/>
                    </a:solidFill>
                    <a:latin typeface="Arial"/>
                    <a:ea typeface="Arial"/>
                    <a:cs typeface="Arial"/>
                    <a:sym typeface="Arial"/>
                  </a:endParaRPr>
                </a:p>
              </p:txBody>
            </p:sp>
            <p:pic>
              <p:nvPicPr>
                <p:cNvPr id="26" name="Graphic 25" descr="Blueprint with solid fill">
                  <a:extLst>
                    <a:ext uri="{FF2B5EF4-FFF2-40B4-BE49-F238E27FC236}">
                      <a16:creationId xmlns:a16="http://schemas.microsoft.com/office/drawing/2014/main" id="{6B76F56A-488A-E5DD-EF4B-B1C21C26E64E}"/>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45991" y="2850184"/>
                  <a:ext cx="1120705" cy="1120705"/>
                </a:xfrm>
                <a:prstGeom prst="rect">
                  <a:avLst/>
                </a:prstGeom>
              </p:spPr>
            </p:pic>
          </p:grpSp>
        </p:grpSp>
      </p:grpSp>
      <p:sp>
        <p:nvSpPr>
          <p:cNvPr id="60" name="Title 59">
            <a:extLst>
              <a:ext uri="{FF2B5EF4-FFF2-40B4-BE49-F238E27FC236}">
                <a16:creationId xmlns:a16="http://schemas.microsoft.com/office/drawing/2014/main" id="{BC638862-F506-A1A6-B978-899F06D23B8D}"/>
              </a:ext>
            </a:extLst>
          </p:cNvPr>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10851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8E1C415E-9EC1-F496-DD29-2687CE85B22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73535" y="1885134"/>
            <a:ext cx="8396930" cy="3584753"/>
          </a:xfrm>
          <a:prstGeom prst="rect">
            <a:avLst/>
          </a:prstGeom>
          <a:noFill/>
        </p:spPr>
      </p:pic>
      <p:sp>
        <p:nvSpPr>
          <p:cNvPr id="12" name="Text Placeholder 3">
            <a:extLst>
              <a:ext uri="{FF2B5EF4-FFF2-40B4-BE49-F238E27FC236}">
                <a16:creationId xmlns:a16="http://schemas.microsoft.com/office/drawing/2014/main" id="{95250A0F-16DF-6D94-7402-1EBEF9A31845}"/>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sp>
        <p:nvSpPr>
          <p:cNvPr id="2" name="Slide Number Placeholder 5">
            <a:extLst>
              <a:ext uri="{FF2B5EF4-FFF2-40B4-BE49-F238E27FC236}">
                <a16:creationId xmlns:a16="http://schemas.microsoft.com/office/drawing/2014/main" id="{BE274F66-E037-6D2C-2B0F-15E147AA7D35}"/>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4</a:t>
            </a:fld>
            <a:endParaRPr lang="en-US" dirty="0"/>
          </a:p>
        </p:txBody>
      </p:sp>
      <p:sp>
        <p:nvSpPr>
          <p:cNvPr id="3" name="Rectangle 2">
            <a:extLst>
              <a:ext uri="{FF2B5EF4-FFF2-40B4-BE49-F238E27FC236}">
                <a16:creationId xmlns:a16="http://schemas.microsoft.com/office/drawing/2014/main" id="{C6DC27CD-B977-CCE4-31F2-10FD5FCCC079}"/>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D133262-88DA-D554-38AE-FA1CD769B3BA}"/>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514B5E-35FB-664F-F894-5D1D8CBB74C6}"/>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10;&#10;Description automatically generated">
            <a:extLst>
              <a:ext uri="{FF2B5EF4-FFF2-40B4-BE49-F238E27FC236}">
                <a16:creationId xmlns:a16="http://schemas.microsoft.com/office/drawing/2014/main" id="{E142C3B7-A970-F9C8-91DF-8AA034B41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
        <p:nvSpPr>
          <p:cNvPr id="15" name="Title 14">
            <a:extLst>
              <a:ext uri="{FF2B5EF4-FFF2-40B4-BE49-F238E27FC236}">
                <a16:creationId xmlns:a16="http://schemas.microsoft.com/office/drawing/2014/main" id="{A6A14B1F-2355-0B0C-EE17-F933B46D2865}"/>
              </a:ext>
            </a:extLst>
          </p:cNvPr>
          <p:cNvSpPr>
            <a:spLocks noGrp="1"/>
          </p:cNvSpPr>
          <p:nvPr>
            <p:ph type="title"/>
          </p:nvPr>
        </p:nvSpPr>
        <p:spPr/>
        <p:txBody>
          <a:bodyPr/>
          <a:lstStyle/>
          <a:p>
            <a:r>
              <a:rPr lang="en-US" dirty="0"/>
              <a:t>Scoping</a:t>
            </a:r>
          </a:p>
        </p:txBody>
      </p:sp>
    </p:spTree>
    <p:extLst>
      <p:ext uri="{BB962C8B-B14F-4D97-AF65-F5344CB8AC3E}">
        <p14:creationId xmlns:p14="http://schemas.microsoft.com/office/powerpoint/2010/main" val="1932209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DD05401-AEC2-6632-4AE3-70C08CD5BE6C}"/>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p>
        </p:txBody>
      </p:sp>
      <p:sp>
        <p:nvSpPr>
          <p:cNvPr id="5" name="Slide Number Placeholder 5">
            <a:extLst>
              <a:ext uri="{FF2B5EF4-FFF2-40B4-BE49-F238E27FC236}">
                <a16:creationId xmlns:a16="http://schemas.microsoft.com/office/drawing/2014/main" id="{D724181F-8B01-6017-341D-7CD40714060D}"/>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5</a:t>
            </a:fld>
            <a:endParaRPr lang="en-US" dirty="0"/>
          </a:p>
        </p:txBody>
      </p:sp>
      <p:sp>
        <p:nvSpPr>
          <p:cNvPr id="6" name="Rectangle 5">
            <a:extLst>
              <a:ext uri="{FF2B5EF4-FFF2-40B4-BE49-F238E27FC236}">
                <a16:creationId xmlns:a16="http://schemas.microsoft.com/office/drawing/2014/main" id="{328421E1-BA33-CBE6-CCCB-09CBA44120CA}"/>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6CD8AEA-58BF-CFA0-7D3C-1891008829B5}"/>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8F51AF1-8701-3703-80DC-6313475C0439}"/>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712656E3-F299-1AD8-6842-92C13581D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
        <p:nvSpPr>
          <p:cNvPr id="12" name="Content Placeholder 1">
            <a:extLst>
              <a:ext uri="{FF2B5EF4-FFF2-40B4-BE49-F238E27FC236}">
                <a16:creationId xmlns:a16="http://schemas.microsoft.com/office/drawing/2014/main" id="{3D7A5E4F-0FB6-ECD0-6013-0F3E46BD113E}"/>
              </a:ext>
            </a:extLst>
          </p:cNvPr>
          <p:cNvSpPr txBox="1">
            <a:spLocks/>
          </p:cNvSpPr>
          <p:nvPr/>
        </p:nvSpPr>
        <p:spPr>
          <a:xfrm>
            <a:off x="652054" y="1466256"/>
            <a:ext cx="7277048" cy="4374042"/>
          </a:xfrm>
          <a:prstGeom prst="rect">
            <a:avLst/>
          </a:prstGeom>
        </p:spPr>
        <p:txBody>
          <a:bodyPr vert="horz" lIns="68580" tIns="34290" rIns="68580" bIns="34290" rtlCol="0">
            <a:normAutofit fontScale="92500" lnSpcReduction="10000"/>
          </a:bodyPr>
          <a:lstStyle>
            <a:lvl1pPr marL="0" indent="0" algn="l" defTabSz="1125528" rtl="0" eaLnBrk="1" latinLnBrk="0" hangingPunct="1">
              <a:spcBef>
                <a:spcPts val="985"/>
              </a:spcBef>
              <a:spcAft>
                <a:spcPts val="600"/>
              </a:spcAft>
              <a:buFont typeface="Arial" pitchFamily="34" charset="0"/>
              <a:buNone/>
              <a:defRPr sz="1600" b="0" kern="1200">
                <a:solidFill>
                  <a:schemeClr val="tx1"/>
                </a:solidFill>
                <a:latin typeface="Didact Gothic" panose="00000500000000000000" pitchFamily="2" charset="0"/>
                <a:ea typeface="Gothic A1" pitchFamily="2" charset="-127"/>
                <a:cs typeface="Gothic A1" pitchFamily="2" charset="-127"/>
              </a:defRPr>
            </a:lvl1pPr>
            <a:lvl2pPr marL="281383" indent="-281383" algn="l" defTabSz="1125528" rtl="0" eaLnBrk="1" latinLnBrk="0" hangingPunct="1">
              <a:spcBef>
                <a:spcPts val="0"/>
              </a:spcBef>
              <a:spcAft>
                <a:spcPts val="600"/>
              </a:spcAft>
              <a:buClr>
                <a:schemeClr val="accent2"/>
              </a:buClr>
              <a:buFont typeface="Arial" panose="020B0604020202020204" pitchFamily="34" charset="0"/>
              <a:buChar char="•"/>
              <a:defRPr sz="1600" kern="1200">
                <a:solidFill>
                  <a:schemeClr val="tx1"/>
                </a:solidFill>
                <a:latin typeface="Didact Gothic" panose="00000500000000000000" pitchFamily="2" charset="0"/>
                <a:ea typeface="Gothic A1" pitchFamily="2" charset="-127"/>
                <a:cs typeface="Gothic A1" pitchFamily="2" charset="-127"/>
              </a:defRPr>
            </a:lvl2pPr>
            <a:lvl3pPr marL="562765" indent="-269658" algn="l" defTabSz="1125528" rtl="0" eaLnBrk="1" latinLnBrk="0" hangingPunct="1">
              <a:spcBef>
                <a:spcPts val="0"/>
              </a:spcBef>
              <a:spcAft>
                <a:spcPts val="600"/>
              </a:spcAft>
              <a:buClr>
                <a:schemeClr val="accent2"/>
              </a:buClr>
              <a:buFont typeface="Courier New" panose="02070309020205020404" pitchFamily="49" charset="0"/>
              <a:buChar char="o"/>
              <a:defRPr sz="1600" kern="1200">
                <a:solidFill>
                  <a:schemeClr val="tx1"/>
                </a:solidFill>
                <a:latin typeface="Didact Gothic" panose="00000500000000000000" pitchFamily="2" charset="0"/>
                <a:ea typeface="Gothic A1" pitchFamily="2" charset="-127"/>
                <a:cs typeface="Gothic A1" pitchFamily="2" charset="-127"/>
              </a:defRPr>
            </a:lvl3pPr>
            <a:lvl4pPr marL="844147" indent="-269658" algn="l" defTabSz="1125528" rtl="0" eaLnBrk="1" latinLnBrk="0" hangingPunct="1">
              <a:spcBef>
                <a:spcPts val="0"/>
              </a:spcBef>
              <a:spcAft>
                <a:spcPts val="600"/>
              </a:spcAft>
              <a:buClr>
                <a:schemeClr val="accent2"/>
              </a:buClr>
              <a:buFont typeface="Wingdings" panose="05000000000000000000" pitchFamily="2" charset="2"/>
              <a:buChar char="§"/>
              <a:defRPr sz="1600" kern="1200">
                <a:solidFill>
                  <a:schemeClr val="tx1"/>
                </a:solidFill>
                <a:latin typeface="Didact Gothic" panose="00000500000000000000" pitchFamily="2" charset="0"/>
                <a:ea typeface="Gothic A1" pitchFamily="2" charset="-127"/>
                <a:cs typeface="Gothic A1" pitchFamily="2" charset="-127"/>
              </a:defRPr>
            </a:lvl4pPr>
            <a:lvl5pPr marL="1125528" indent="-281383" algn="l" defTabSz="1125528" rtl="0" eaLnBrk="1" latinLnBrk="0" hangingPunct="1">
              <a:spcBef>
                <a:spcPts val="0"/>
              </a:spcBef>
              <a:spcAft>
                <a:spcPts val="738"/>
              </a:spcAft>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50633" indent="-213849"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6pPr>
            <a:lvl7pPr marL="1665782"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7pPr>
            <a:lvl8pPr marL="1947161"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8pPr>
            <a:lvl9pPr marL="2206035"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9pPr>
          </a:lstStyle>
          <a:p>
            <a:pPr marL="214313" indent="-214313" fontAlgn="auto">
              <a:lnSpc>
                <a:spcPct val="110000"/>
              </a:lnSpc>
              <a:buFont typeface="Arial" pitchFamily="34" charset="0"/>
              <a:buChar char="•"/>
            </a:pPr>
            <a:r>
              <a:rPr lang="en-US" sz="1800" b="1" dirty="0">
                <a:solidFill>
                  <a:srgbClr val="071040"/>
                </a:solidFill>
              </a:rPr>
              <a:t>Late January 2022</a:t>
            </a:r>
            <a:r>
              <a:rPr lang="en-US" sz="1800" dirty="0">
                <a:solidFill>
                  <a:srgbClr val="071040"/>
                </a:solidFill>
              </a:rPr>
              <a:t>: Initial request for a call</a:t>
            </a:r>
          </a:p>
          <a:p>
            <a:pPr marL="214313" indent="-214313" fontAlgn="auto">
              <a:lnSpc>
                <a:spcPct val="110000"/>
              </a:lnSpc>
              <a:buFont typeface="Arial" pitchFamily="34" charset="0"/>
              <a:buChar char="•"/>
            </a:pPr>
            <a:r>
              <a:rPr lang="en-US" sz="1800" b="1" dirty="0">
                <a:solidFill>
                  <a:srgbClr val="071040"/>
                </a:solidFill>
              </a:rPr>
              <a:t>Early February 2022</a:t>
            </a:r>
            <a:r>
              <a:rPr lang="en-US" sz="1800" dirty="0">
                <a:solidFill>
                  <a:srgbClr val="071040"/>
                </a:solidFill>
              </a:rPr>
              <a:t>: First phone call</a:t>
            </a:r>
          </a:p>
          <a:p>
            <a:pPr marL="214313" indent="-214313" fontAlgn="auto">
              <a:lnSpc>
                <a:spcPct val="110000"/>
              </a:lnSpc>
              <a:buFont typeface="Arial" pitchFamily="34" charset="0"/>
              <a:buChar char="•"/>
            </a:pPr>
            <a:r>
              <a:rPr lang="en-US" sz="1800" b="1" dirty="0">
                <a:solidFill>
                  <a:srgbClr val="071040"/>
                </a:solidFill>
              </a:rPr>
              <a:t>March 2022</a:t>
            </a:r>
            <a:r>
              <a:rPr lang="en-US" sz="1800" dirty="0">
                <a:solidFill>
                  <a:srgbClr val="071040"/>
                </a:solidFill>
              </a:rPr>
              <a:t>: Proposals for pricing needed</a:t>
            </a:r>
          </a:p>
          <a:p>
            <a:pPr marL="214313" indent="-214313" fontAlgn="auto">
              <a:lnSpc>
                <a:spcPct val="110000"/>
              </a:lnSpc>
              <a:buFont typeface="Arial" pitchFamily="34" charset="0"/>
              <a:buChar char="•"/>
            </a:pPr>
            <a:r>
              <a:rPr lang="en-US" sz="1800" b="1" dirty="0">
                <a:solidFill>
                  <a:srgbClr val="071040"/>
                </a:solidFill>
              </a:rPr>
              <a:t>Planned by April 2022</a:t>
            </a:r>
            <a:r>
              <a:rPr lang="en-US" sz="1800" dirty="0">
                <a:solidFill>
                  <a:srgbClr val="071040"/>
                </a:solidFill>
              </a:rPr>
              <a:t>: </a:t>
            </a:r>
          </a:p>
          <a:p>
            <a:pPr marL="636386" lvl="2" indent="-214313" fontAlgn="auto">
              <a:lnSpc>
                <a:spcPct val="110000"/>
              </a:lnSpc>
              <a:buClr>
                <a:srgbClr val="2062A3"/>
              </a:buClr>
            </a:pPr>
            <a:r>
              <a:rPr lang="en-US" sz="1800" dirty="0">
                <a:solidFill>
                  <a:srgbClr val="071040"/>
                </a:solidFill>
              </a:rPr>
              <a:t>Creation of Categories and Subcategories by DPL staff</a:t>
            </a:r>
          </a:p>
          <a:p>
            <a:pPr marL="636386" lvl="2" indent="-214313" fontAlgn="auto">
              <a:lnSpc>
                <a:spcPct val="110000"/>
              </a:lnSpc>
              <a:buClr>
                <a:srgbClr val="2062A3"/>
              </a:buClr>
            </a:pPr>
            <a:r>
              <a:rPr lang="en-US" sz="1800" dirty="0">
                <a:solidFill>
                  <a:srgbClr val="071040"/>
                </a:solidFill>
              </a:rPr>
              <a:t>Hierarchy created for which Category takes priority</a:t>
            </a:r>
          </a:p>
          <a:p>
            <a:pPr marL="257175" indent="-257175" fontAlgn="auto">
              <a:lnSpc>
                <a:spcPct val="110000"/>
              </a:lnSpc>
              <a:buFont typeface="Arial" pitchFamily="34" charset="0"/>
              <a:buChar char="•"/>
            </a:pPr>
            <a:r>
              <a:rPr lang="en-US" sz="1800" b="1" dirty="0">
                <a:solidFill>
                  <a:srgbClr val="071040"/>
                </a:solidFill>
              </a:rPr>
              <a:t>April/May 2022</a:t>
            </a:r>
            <a:r>
              <a:rPr lang="en-US" sz="1800" dirty="0">
                <a:solidFill>
                  <a:srgbClr val="071040"/>
                </a:solidFill>
              </a:rPr>
              <a:t>: Develop programming for mapping</a:t>
            </a:r>
          </a:p>
          <a:p>
            <a:pPr marL="257175" indent="-257175" fontAlgn="auto">
              <a:lnSpc>
                <a:spcPct val="110000"/>
              </a:lnSpc>
              <a:buFont typeface="Arial" pitchFamily="34" charset="0"/>
              <a:buChar char="•"/>
            </a:pPr>
            <a:r>
              <a:rPr lang="en-US" sz="1800" b="1" dirty="0">
                <a:solidFill>
                  <a:srgbClr val="071040"/>
                </a:solidFill>
              </a:rPr>
              <a:t>July 2022</a:t>
            </a:r>
            <a:r>
              <a:rPr lang="en-US" sz="1800" dirty="0">
                <a:solidFill>
                  <a:srgbClr val="071040"/>
                </a:solidFill>
              </a:rPr>
              <a:t>: Funding approval &amp; project start</a:t>
            </a:r>
          </a:p>
          <a:p>
            <a:pPr marL="257175" indent="-257175" fontAlgn="auto">
              <a:lnSpc>
                <a:spcPct val="110000"/>
              </a:lnSpc>
              <a:buFont typeface="Arial" pitchFamily="34" charset="0"/>
              <a:buChar char="•"/>
            </a:pPr>
            <a:r>
              <a:rPr lang="en-US" sz="1800" b="1" dirty="0">
                <a:solidFill>
                  <a:srgbClr val="071040"/>
                </a:solidFill>
              </a:rPr>
              <a:t>November 2023</a:t>
            </a:r>
            <a:r>
              <a:rPr lang="en-US" sz="1800" dirty="0">
                <a:solidFill>
                  <a:srgbClr val="071040"/>
                </a:solidFill>
              </a:rPr>
              <a:t>: Start relabeling</a:t>
            </a:r>
          </a:p>
          <a:p>
            <a:pPr marL="257175" indent="-257175" fontAlgn="auto">
              <a:lnSpc>
                <a:spcPct val="110000"/>
              </a:lnSpc>
              <a:buFont typeface="Arial" pitchFamily="34" charset="0"/>
              <a:buChar char="•"/>
            </a:pPr>
            <a:r>
              <a:rPr lang="en-US" sz="1800" b="1" dirty="0">
                <a:solidFill>
                  <a:srgbClr val="071040"/>
                </a:solidFill>
              </a:rPr>
              <a:t>June 2023</a:t>
            </a:r>
            <a:r>
              <a:rPr lang="en-US" sz="1800" dirty="0">
                <a:solidFill>
                  <a:srgbClr val="071040"/>
                </a:solidFill>
              </a:rPr>
              <a:t>: Reopen the first branch</a:t>
            </a:r>
          </a:p>
          <a:p>
            <a:pPr fontAlgn="auto"/>
            <a:endParaRPr lang="en-US" sz="1200" dirty="0">
              <a:solidFill>
                <a:srgbClr val="071040"/>
              </a:solidFill>
            </a:endParaRPr>
          </a:p>
        </p:txBody>
      </p:sp>
      <p:sp>
        <p:nvSpPr>
          <p:cNvPr id="18" name="Title 17">
            <a:extLst>
              <a:ext uri="{FF2B5EF4-FFF2-40B4-BE49-F238E27FC236}">
                <a16:creationId xmlns:a16="http://schemas.microsoft.com/office/drawing/2014/main" id="{097E85E7-3F5E-93F9-24C4-91ABF1548596}"/>
              </a:ext>
            </a:extLst>
          </p:cNvPr>
          <p:cNvSpPr>
            <a:spLocks noGrp="1"/>
          </p:cNvSpPr>
          <p:nvPr>
            <p:ph type="title"/>
          </p:nvPr>
        </p:nvSpPr>
        <p:spPr/>
        <p:txBody>
          <a:bodyPr/>
          <a:lstStyle/>
          <a:p>
            <a:r>
              <a:rPr lang="en-US" dirty="0"/>
              <a:t>Timeline</a:t>
            </a:r>
          </a:p>
        </p:txBody>
      </p:sp>
    </p:spTree>
    <p:extLst>
      <p:ext uri="{BB962C8B-B14F-4D97-AF65-F5344CB8AC3E}">
        <p14:creationId xmlns:p14="http://schemas.microsoft.com/office/powerpoint/2010/main" val="240347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CCB66C-1221-6F56-0C64-5D45A36886CC}"/>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PLANNING</a:t>
            </a:r>
            <a:endParaRPr lang="en-US" sz="1125" dirty="0">
              <a:solidFill>
                <a:srgbClr val="2062A3"/>
              </a:solidFill>
            </a:endParaRPr>
          </a:p>
        </p:txBody>
      </p:sp>
      <p:sp>
        <p:nvSpPr>
          <p:cNvPr id="2" name="Slide Number Placeholder 5">
            <a:extLst>
              <a:ext uri="{FF2B5EF4-FFF2-40B4-BE49-F238E27FC236}">
                <a16:creationId xmlns:a16="http://schemas.microsoft.com/office/drawing/2014/main" id="{F6CF4D17-E084-1C35-AF1C-4B183E463C6C}"/>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6</a:t>
            </a:fld>
            <a:endParaRPr lang="en-US" dirty="0"/>
          </a:p>
        </p:txBody>
      </p:sp>
      <p:sp>
        <p:nvSpPr>
          <p:cNvPr id="5" name="Rectangle 4">
            <a:extLst>
              <a:ext uri="{FF2B5EF4-FFF2-40B4-BE49-F238E27FC236}">
                <a16:creationId xmlns:a16="http://schemas.microsoft.com/office/drawing/2014/main" id="{93008D1A-3B35-053F-B1C1-AD7EE43F7B17}"/>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92D3F2-960C-F459-4A9C-164CD8D0D683}"/>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886A9D-D413-B5BB-DAA2-C71843C1BDAC}"/>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A5B7E13B-5A91-2F63-197F-6FA9A4D36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grpSp>
        <p:nvGrpSpPr>
          <p:cNvPr id="22" name="Group 21">
            <a:extLst>
              <a:ext uri="{FF2B5EF4-FFF2-40B4-BE49-F238E27FC236}">
                <a16:creationId xmlns:a16="http://schemas.microsoft.com/office/drawing/2014/main" id="{EF943B90-F686-4D5D-14EA-46E64E979F1C}"/>
              </a:ext>
            </a:extLst>
          </p:cNvPr>
          <p:cNvGrpSpPr/>
          <p:nvPr/>
        </p:nvGrpSpPr>
        <p:grpSpPr>
          <a:xfrm>
            <a:off x="126982" y="2976231"/>
            <a:ext cx="8890035" cy="2386444"/>
            <a:chOff x="675931" y="2417622"/>
            <a:chExt cx="9238426" cy="2479966"/>
          </a:xfrm>
        </p:grpSpPr>
        <p:sp>
          <p:nvSpPr>
            <p:cNvPr id="23" name="Oval 22">
              <a:extLst>
                <a:ext uri="{FF2B5EF4-FFF2-40B4-BE49-F238E27FC236}">
                  <a16:creationId xmlns:a16="http://schemas.microsoft.com/office/drawing/2014/main" id="{F97A0A15-E9CE-2E52-CB33-62566BBBEDE0}"/>
                </a:ext>
              </a:extLst>
            </p:cNvPr>
            <p:cNvSpPr/>
            <p:nvPr/>
          </p:nvSpPr>
          <p:spPr>
            <a:xfrm>
              <a:off x="1160483" y="2445117"/>
              <a:ext cx="1456186" cy="1456186"/>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4" name="Rectangle 23" descr="Gears">
              <a:extLst>
                <a:ext uri="{FF2B5EF4-FFF2-40B4-BE49-F238E27FC236}">
                  <a16:creationId xmlns:a16="http://schemas.microsoft.com/office/drawing/2014/main" id="{7F759BD9-CAC8-4827-D059-A19416AEE6DA}"/>
                </a:ext>
              </a:extLst>
            </p:cNvPr>
            <p:cNvSpPr/>
            <p:nvPr/>
          </p:nvSpPr>
          <p:spPr>
            <a:xfrm>
              <a:off x="1470818" y="2755452"/>
              <a:ext cx="835516" cy="835516"/>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5" name="Freeform: Shape 24">
              <a:extLst>
                <a:ext uri="{FF2B5EF4-FFF2-40B4-BE49-F238E27FC236}">
                  <a16:creationId xmlns:a16="http://schemas.microsoft.com/office/drawing/2014/main" id="{E1965E7B-6658-C38C-A309-CF596E71C96B}"/>
                </a:ext>
              </a:extLst>
            </p:cNvPr>
            <p:cNvSpPr/>
            <p:nvPr/>
          </p:nvSpPr>
          <p:spPr>
            <a:xfrm>
              <a:off x="675931" y="4177588"/>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solidFill>
                    <a:srgbClr val="071040"/>
                  </a:solidFill>
                  <a:latin typeface="Didact Gothic" panose="00000500000000000000" pitchFamily="2" charset="0"/>
                </a:rPr>
                <a:t>Questionnaire completion</a:t>
              </a:r>
            </a:p>
          </p:txBody>
        </p:sp>
        <p:sp>
          <p:nvSpPr>
            <p:cNvPr id="26" name="Oval 25">
              <a:extLst>
                <a:ext uri="{FF2B5EF4-FFF2-40B4-BE49-F238E27FC236}">
                  <a16:creationId xmlns:a16="http://schemas.microsoft.com/office/drawing/2014/main" id="{30A57169-A886-871A-4CCD-87ED570F26CB}"/>
                </a:ext>
              </a:extLst>
            </p:cNvPr>
            <p:cNvSpPr/>
            <p:nvPr/>
          </p:nvSpPr>
          <p:spPr>
            <a:xfrm>
              <a:off x="3528623" y="2445117"/>
              <a:ext cx="1456186" cy="1456186"/>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7" name="Rectangle 26" descr="Document">
              <a:extLst>
                <a:ext uri="{FF2B5EF4-FFF2-40B4-BE49-F238E27FC236}">
                  <a16:creationId xmlns:a16="http://schemas.microsoft.com/office/drawing/2014/main" id="{64188BCB-0331-E8A6-2C70-5D7042AB3635}"/>
                </a:ext>
              </a:extLst>
            </p:cNvPr>
            <p:cNvSpPr/>
            <p:nvPr/>
          </p:nvSpPr>
          <p:spPr>
            <a:xfrm>
              <a:off x="3838958" y="2755452"/>
              <a:ext cx="835516" cy="835516"/>
            </a:xfrm>
            <a:prstGeom prst="rect">
              <a:avLst/>
            </a:prstGeom>
            <a: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900" dirty="0"/>
            </a:p>
          </p:txBody>
        </p:sp>
        <p:sp>
          <p:nvSpPr>
            <p:cNvPr id="28" name="Freeform: Shape 27">
              <a:extLst>
                <a:ext uri="{FF2B5EF4-FFF2-40B4-BE49-F238E27FC236}">
                  <a16:creationId xmlns:a16="http://schemas.microsoft.com/office/drawing/2014/main" id="{E5699FB5-72B9-9845-5C59-B9C973816CC3}"/>
                </a:ext>
              </a:extLst>
            </p:cNvPr>
            <p:cNvSpPr/>
            <p:nvPr/>
          </p:nvSpPr>
          <p:spPr>
            <a:xfrm>
              <a:off x="3063121" y="4177588"/>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solidFill>
                    <a:srgbClr val="071040"/>
                  </a:solidFill>
                  <a:latin typeface="Didact Gothic" panose="00000500000000000000" pitchFamily="2" charset="0"/>
                </a:rPr>
                <a:t>Automated </a:t>
              </a:r>
            </a:p>
            <a:p>
              <a:pPr algn="ctr" defTabSz="700088">
                <a:spcAft>
                  <a:spcPct val="35000"/>
                </a:spcAft>
                <a:defRPr cap="all"/>
              </a:pPr>
              <a:r>
                <a:rPr lang="en-US" sz="1575" dirty="0">
                  <a:solidFill>
                    <a:srgbClr val="071040"/>
                  </a:solidFill>
                  <a:latin typeface="Didact Gothic" panose="00000500000000000000" pitchFamily="2" charset="0"/>
                </a:rPr>
                <a:t>Sampling</a:t>
              </a:r>
            </a:p>
          </p:txBody>
        </p:sp>
        <p:sp>
          <p:nvSpPr>
            <p:cNvPr id="29" name="Oval 28">
              <a:extLst>
                <a:ext uri="{FF2B5EF4-FFF2-40B4-BE49-F238E27FC236}">
                  <a16:creationId xmlns:a16="http://schemas.microsoft.com/office/drawing/2014/main" id="{12EB3D37-33A5-B65C-B9A3-9A86F541F677}"/>
                </a:ext>
              </a:extLst>
            </p:cNvPr>
            <p:cNvSpPr/>
            <p:nvPr/>
          </p:nvSpPr>
          <p:spPr>
            <a:xfrm>
              <a:off x="5760646" y="2445117"/>
              <a:ext cx="1456186" cy="1456186"/>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0" name="Rectangle 29" descr="Lightbulb">
              <a:extLst>
                <a:ext uri="{FF2B5EF4-FFF2-40B4-BE49-F238E27FC236}">
                  <a16:creationId xmlns:a16="http://schemas.microsoft.com/office/drawing/2014/main" id="{1EFD5745-7C07-7B37-8653-AE49AEC5871B}"/>
                </a:ext>
              </a:extLst>
            </p:cNvPr>
            <p:cNvSpPr/>
            <p:nvPr/>
          </p:nvSpPr>
          <p:spPr>
            <a:xfrm>
              <a:off x="6070981" y="2755452"/>
              <a:ext cx="835516" cy="835516"/>
            </a:xfrm>
            <a:prstGeom prst="rect">
              <a:avLst/>
            </a:prstGeom>
            <a: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31" name="Freeform: Shape 30">
              <a:extLst>
                <a:ext uri="{FF2B5EF4-FFF2-40B4-BE49-F238E27FC236}">
                  <a16:creationId xmlns:a16="http://schemas.microsoft.com/office/drawing/2014/main" id="{6D4401F2-FDCB-669F-0256-743C55BEC602}"/>
                </a:ext>
              </a:extLst>
            </p:cNvPr>
            <p:cNvSpPr/>
            <p:nvPr/>
          </p:nvSpPr>
          <p:spPr>
            <a:xfrm>
              <a:off x="5295144" y="4177588"/>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cap="all" dirty="0">
                  <a:solidFill>
                    <a:srgbClr val="071040"/>
                  </a:solidFill>
                  <a:latin typeface="Didact Gothic" panose="00000500000000000000" pitchFamily="2" charset="0"/>
                </a:rPr>
                <a:t>Manual</a:t>
              </a:r>
              <a:br>
                <a:rPr lang="en-US" sz="1575" dirty="0">
                  <a:solidFill>
                    <a:srgbClr val="071040"/>
                  </a:solidFill>
                  <a:latin typeface="Didact Gothic" panose="00000500000000000000" pitchFamily="2" charset="0"/>
                </a:rPr>
              </a:br>
              <a:r>
                <a:rPr lang="en-US" sz="1575" cap="all" dirty="0">
                  <a:solidFill>
                    <a:srgbClr val="071040"/>
                  </a:solidFill>
                  <a:latin typeface="Didact Gothic" panose="00000500000000000000" pitchFamily="2" charset="0"/>
                </a:rPr>
                <a:t>Sampling</a:t>
              </a:r>
            </a:p>
          </p:txBody>
        </p:sp>
        <p:sp>
          <p:nvSpPr>
            <p:cNvPr id="32" name="Oval 31">
              <a:extLst>
                <a:ext uri="{FF2B5EF4-FFF2-40B4-BE49-F238E27FC236}">
                  <a16:creationId xmlns:a16="http://schemas.microsoft.com/office/drawing/2014/main" id="{B4723A6B-35E4-F35F-D048-6A68308EDF34}"/>
                </a:ext>
              </a:extLst>
            </p:cNvPr>
            <p:cNvSpPr/>
            <p:nvPr/>
          </p:nvSpPr>
          <p:spPr>
            <a:xfrm>
              <a:off x="7992669" y="2417622"/>
              <a:ext cx="1456186" cy="1456186"/>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3" name="Rectangle 32" descr="Check List">
              <a:extLst>
                <a:ext uri="{FF2B5EF4-FFF2-40B4-BE49-F238E27FC236}">
                  <a16:creationId xmlns:a16="http://schemas.microsoft.com/office/drawing/2014/main" id="{8C6577BA-E033-60FC-416E-200601A85214}"/>
                </a:ext>
              </a:extLst>
            </p:cNvPr>
            <p:cNvSpPr/>
            <p:nvPr/>
          </p:nvSpPr>
          <p:spPr>
            <a:xfrm>
              <a:off x="8303004" y="2727957"/>
              <a:ext cx="835516" cy="835516"/>
            </a:xfrm>
            <a:prstGeom prst="rect">
              <a:avLst/>
            </a:prstGeom>
            <a: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34" name="Freeform: Shape 33">
              <a:extLst>
                <a:ext uri="{FF2B5EF4-FFF2-40B4-BE49-F238E27FC236}">
                  <a16:creationId xmlns:a16="http://schemas.microsoft.com/office/drawing/2014/main" id="{462BDED1-46F8-6BE6-E7FD-93A1189B1752}"/>
                </a:ext>
              </a:extLst>
            </p:cNvPr>
            <p:cNvSpPr/>
            <p:nvPr/>
          </p:nvSpPr>
          <p:spPr>
            <a:xfrm>
              <a:off x="7527167" y="4150093"/>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solidFill>
                    <a:srgbClr val="071040"/>
                  </a:solidFill>
                  <a:latin typeface="Didact Gothic" panose="00000500000000000000" pitchFamily="2" charset="0"/>
                </a:rPr>
                <a:t>Quote </a:t>
              </a:r>
              <a:br>
                <a:rPr lang="en-US" sz="1575" dirty="0">
                  <a:solidFill>
                    <a:srgbClr val="071040"/>
                  </a:solidFill>
                  <a:latin typeface="Didact Gothic" panose="00000500000000000000" pitchFamily="2" charset="0"/>
                </a:rPr>
              </a:br>
              <a:r>
                <a:rPr lang="en-US" sz="1575" dirty="0">
                  <a:solidFill>
                    <a:srgbClr val="071040"/>
                  </a:solidFill>
                  <a:latin typeface="Didact Gothic" panose="00000500000000000000" pitchFamily="2" charset="0"/>
                </a:rPr>
                <a:t>development</a:t>
              </a:r>
            </a:p>
          </p:txBody>
        </p:sp>
      </p:grpSp>
      <p:sp>
        <p:nvSpPr>
          <p:cNvPr id="40" name="Title 39">
            <a:extLst>
              <a:ext uri="{FF2B5EF4-FFF2-40B4-BE49-F238E27FC236}">
                <a16:creationId xmlns:a16="http://schemas.microsoft.com/office/drawing/2014/main" id="{5969C9E0-DDD3-4E41-51FB-A0859141E870}"/>
              </a:ext>
            </a:extLst>
          </p:cNvPr>
          <p:cNvSpPr>
            <a:spLocks noGrp="1"/>
          </p:cNvSpPr>
          <p:nvPr>
            <p:ph type="title"/>
          </p:nvPr>
        </p:nvSpPr>
        <p:spPr/>
        <p:txBody>
          <a:bodyPr/>
          <a:lstStyle/>
          <a:p>
            <a:r>
              <a:rPr lang="en-US" dirty="0"/>
              <a:t>Pricing</a:t>
            </a:r>
          </a:p>
        </p:txBody>
      </p:sp>
    </p:spTree>
    <p:extLst>
      <p:ext uri="{BB962C8B-B14F-4D97-AF65-F5344CB8AC3E}">
        <p14:creationId xmlns:p14="http://schemas.microsoft.com/office/powerpoint/2010/main" val="40530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9CCB66C-1221-6F56-0C64-5D45A36886CC}"/>
              </a:ext>
            </a:extLst>
          </p:cNvPr>
          <p:cNvSpPr>
            <a:spLocks noGrp="1"/>
          </p:cNvSpPr>
          <p:nvPr>
            <p:ph type="body" sz="quarter" idx="11"/>
          </p:nvPr>
        </p:nvSpPr>
        <p:spPr>
          <a:xfrm>
            <a:off x="361856" y="423530"/>
            <a:ext cx="8407262" cy="311645"/>
          </a:xfrm>
        </p:spPr>
        <p:txBody>
          <a:bodyPr>
            <a:normAutofit/>
          </a:bodyPr>
          <a:lstStyle/>
          <a:p>
            <a:pPr marL="0" indent="0">
              <a:lnSpc>
                <a:spcPct val="90000"/>
              </a:lnSpc>
              <a:buNone/>
            </a:pPr>
            <a:r>
              <a:rPr lang="en-US" sz="1400" dirty="0">
                <a:solidFill>
                  <a:srgbClr val="2062A3"/>
                </a:solidFill>
              </a:rPr>
              <a:t>PLANNING</a:t>
            </a:r>
            <a:endParaRPr lang="en-US" sz="1125" dirty="0">
              <a:solidFill>
                <a:srgbClr val="2062A3"/>
              </a:solidFill>
            </a:endParaRPr>
          </a:p>
        </p:txBody>
      </p:sp>
      <p:grpSp>
        <p:nvGrpSpPr>
          <p:cNvPr id="6" name="Group 5">
            <a:extLst>
              <a:ext uri="{FF2B5EF4-FFF2-40B4-BE49-F238E27FC236}">
                <a16:creationId xmlns:a16="http://schemas.microsoft.com/office/drawing/2014/main" id="{68513B6C-7C35-C38E-D6BC-25BABDFD6709}"/>
              </a:ext>
            </a:extLst>
          </p:cNvPr>
          <p:cNvGrpSpPr/>
          <p:nvPr/>
        </p:nvGrpSpPr>
        <p:grpSpPr>
          <a:xfrm>
            <a:off x="126982" y="2976231"/>
            <a:ext cx="8890035" cy="2386444"/>
            <a:chOff x="675931" y="2417622"/>
            <a:chExt cx="9238426" cy="2479966"/>
          </a:xfrm>
        </p:grpSpPr>
        <p:sp>
          <p:nvSpPr>
            <p:cNvPr id="7" name="Oval 6">
              <a:extLst>
                <a:ext uri="{FF2B5EF4-FFF2-40B4-BE49-F238E27FC236}">
                  <a16:creationId xmlns:a16="http://schemas.microsoft.com/office/drawing/2014/main" id="{85C7C27D-7958-D3EA-B5EA-9150363E9BB5}"/>
                </a:ext>
              </a:extLst>
            </p:cNvPr>
            <p:cNvSpPr/>
            <p:nvPr/>
          </p:nvSpPr>
          <p:spPr>
            <a:xfrm>
              <a:off x="1160483" y="2445117"/>
              <a:ext cx="1456186" cy="1456186"/>
            </a:xfrm>
            <a:prstGeom prst="ellipse">
              <a:avLst/>
            </a:prstGeom>
            <a:solidFill>
              <a:schemeClr val="bg1">
                <a:lumMod val="9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8" name="Rectangle 7" descr="Gears">
              <a:extLst>
                <a:ext uri="{FF2B5EF4-FFF2-40B4-BE49-F238E27FC236}">
                  <a16:creationId xmlns:a16="http://schemas.microsoft.com/office/drawing/2014/main" id="{DC9CB63F-8F3E-72AD-EB4A-189510D44DA4}"/>
                </a:ext>
              </a:extLst>
            </p:cNvPr>
            <p:cNvSpPr/>
            <p:nvPr/>
          </p:nvSpPr>
          <p:spPr>
            <a:xfrm>
              <a:off x="1470818" y="2755452"/>
              <a:ext cx="835516" cy="835516"/>
            </a:xfrm>
            <a:prstGeom prst="rect">
              <a:avLst/>
            </a:prstGeom>
            <a: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9" name="Freeform: Shape 8">
              <a:extLst>
                <a:ext uri="{FF2B5EF4-FFF2-40B4-BE49-F238E27FC236}">
                  <a16:creationId xmlns:a16="http://schemas.microsoft.com/office/drawing/2014/main" id="{C7476310-86C2-0EA5-6F44-DFE6B340B605}"/>
                </a:ext>
              </a:extLst>
            </p:cNvPr>
            <p:cNvSpPr/>
            <p:nvPr/>
          </p:nvSpPr>
          <p:spPr>
            <a:xfrm>
              <a:off x="675931" y="4177588"/>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solidFill>
                    <a:schemeClr val="bg1">
                      <a:lumMod val="95000"/>
                    </a:schemeClr>
                  </a:solidFill>
                  <a:latin typeface="Didact Gothic" panose="00000500000000000000" pitchFamily="2" charset="0"/>
                </a:rPr>
                <a:t>Questionnaire completion</a:t>
              </a:r>
            </a:p>
          </p:txBody>
        </p:sp>
        <p:sp>
          <p:nvSpPr>
            <p:cNvPr id="10" name="Oval 9">
              <a:extLst>
                <a:ext uri="{FF2B5EF4-FFF2-40B4-BE49-F238E27FC236}">
                  <a16:creationId xmlns:a16="http://schemas.microsoft.com/office/drawing/2014/main" id="{AA185E3E-BA31-F781-3031-3634D6898FEF}"/>
                </a:ext>
              </a:extLst>
            </p:cNvPr>
            <p:cNvSpPr/>
            <p:nvPr/>
          </p:nvSpPr>
          <p:spPr>
            <a:xfrm>
              <a:off x="3528623" y="2445117"/>
              <a:ext cx="1456186" cy="1456186"/>
            </a:xfrm>
            <a:prstGeom prst="ellipse">
              <a:avLst/>
            </a:prstGeom>
            <a:solidFill>
              <a:schemeClr val="bg1">
                <a:lumMod val="9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1" name="Rectangle 10" descr="Document">
              <a:extLst>
                <a:ext uri="{FF2B5EF4-FFF2-40B4-BE49-F238E27FC236}">
                  <a16:creationId xmlns:a16="http://schemas.microsoft.com/office/drawing/2014/main" id="{E42BB266-2283-E561-EFB3-772DAB928425}"/>
                </a:ext>
              </a:extLst>
            </p:cNvPr>
            <p:cNvSpPr/>
            <p:nvPr/>
          </p:nvSpPr>
          <p:spPr>
            <a:xfrm>
              <a:off x="3838958" y="2755452"/>
              <a:ext cx="835516" cy="835516"/>
            </a:xfrm>
            <a:prstGeom prst="rect">
              <a:avLst/>
            </a:prstGeom>
            <a: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sz="900" dirty="0"/>
            </a:p>
          </p:txBody>
        </p:sp>
        <p:sp>
          <p:nvSpPr>
            <p:cNvPr id="12" name="Freeform: Shape 11">
              <a:extLst>
                <a:ext uri="{FF2B5EF4-FFF2-40B4-BE49-F238E27FC236}">
                  <a16:creationId xmlns:a16="http://schemas.microsoft.com/office/drawing/2014/main" id="{512D4CF6-3709-AB75-6806-F7477DC42666}"/>
                </a:ext>
              </a:extLst>
            </p:cNvPr>
            <p:cNvSpPr/>
            <p:nvPr/>
          </p:nvSpPr>
          <p:spPr>
            <a:xfrm>
              <a:off x="3063121" y="4177588"/>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solidFill>
                    <a:schemeClr val="bg1">
                      <a:lumMod val="95000"/>
                    </a:schemeClr>
                  </a:solidFill>
                  <a:latin typeface="Didact Gothic" panose="00000500000000000000" pitchFamily="2" charset="0"/>
                </a:rPr>
                <a:t>Automated </a:t>
              </a:r>
            </a:p>
            <a:p>
              <a:pPr algn="ctr" defTabSz="700088">
                <a:spcAft>
                  <a:spcPct val="35000"/>
                </a:spcAft>
                <a:defRPr cap="all"/>
              </a:pPr>
              <a:r>
                <a:rPr lang="en-US" sz="1575" dirty="0">
                  <a:solidFill>
                    <a:schemeClr val="bg1">
                      <a:lumMod val="95000"/>
                    </a:schemeClr>
                  </a:solidFill>
                  <a:latin typeface="Didact Gothic" panose="00000500000000000000" pitchFamily="2" charset="0"/>
                </a:rPr>
                <a:t>Sampling</a:t>
              </a:r>
            </a:p>
          </p:txBody>
        </p:sp>
        <p:sp>
          <p:nvSpPr>
            <p:cNvPr id="16" name="Oval 15">
              <a:extLst>
                <a:ext uri="{FF2B5EF4-FFF2-40B4-BE49-F238E27FC236}">
                  <a16:creationId xmlns:a16="http://schemas.microsoft.com/office/drawing/2014/main" id="{317720FB-A3C8-2D3C-C9B5-B316E636A8C4}"/>
                </a:ext>
              </a:extLst>
            </p:cNvPr>
            <p:cNvSpPr/>
            <p:nvPr/>
          </p:nvSpPr>
          <p:spPr>
            <a:xfrm>
              <a:off x="7992669" y="2417622"/>
              <a:ext cx="1456186" cy="1456186"/>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Rectangle 16" descr="Check List">
              <a:extLst>
                <a:ext uri="{FF2B5EF4-FFF2-40B4-BE49-F238E27FC236}">
                  <a16:creationId xmlns:a16="http://schemas.microsoft.com/office/drawing/2014/main" id="{CD2804F7-489B-492F-2E5F-D75974F955B1}"/>
                </a:ext>
              </a:extLst>
            </p:cNvPr>
            <p:cNvSpPr/>
            <p:nvPr/>
          </p:nvSpPr>
          <p:spPr>
            <a:xfrm>
              <a:off x="8303004" y="2727957"/>
              <a:ext cx="835516" cy="835516"/>
            </a:xfrm>
            <a:prstGeom prst="rect">
              <a:avLst/>
            </a:prstGeom>
            <a: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US" dirty="0"/>
            </a:p>
          </p:txBody>
        </p:sp>
        <p:sp>
          <p:nvSpPr>
            <p:cNvPr id="18" name="Freeform: Shape 17">
              <a:extLst>
                <a:ext uri="{FF2B5EF4-FFF2-40B4-BE49-F238E27FC236}">
                  <a16:creationId xmlns:a16="http://schemas.microsoft.com/office/drawing/2014/main" id="{B51B669F-6EAD-4323-00AE-121FF6671A1F}"/>
                </a:ext>
              </a:extLst>
            </p:cNvPr>
            <p:cNvSpPr/>
            <p:nvPr/>
          </p:nvSpPr>
          <p:spPr>
            <a:xfrm>
              <a:off x="7527167" y="4150093"/>
              <a:ext cx="2387190" cy="720000"/>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latin typeface="Didact Gothic" panose="00000500000000000000" pitchFamily="2" charset="0"/>
                </a:rPr>
                <a:t>Quote </a:t>
              </a:r>
              <a:br>
                <a:rPr lang="en-US" sz="1575" dirty="0">
                  <a:latin typeface="Didact Gothic" panose="00000500000000000000" pitchFamily="2" charset="0"/>
                </a:rPr>
              </a:br>
              <a:r>
                <a:rPr lang="en-US" sz="1575" dirty="0">
                  <a:latin typeface="Didact Gothic" panose="00000500000000000000" pitchFamily="2" charset="0"/>
                </a:rPr>
                <a:t>development</a:t>
              </a:r>
            </a:p>
          </p:txBody>
        </p:sp>
      </p:grpSp>
      <p:pic>
        <p:nvPicPr>
          <p:cNvPr id="30" name="Graphic 29" descr="Arrow: Clockwise curve with solid fill">
            <a:extLst>
              <a:ext uri="{FF2B5EF4-FFF2-40B4-BE49-F238E27FC236}">
                <a16:creationId xmlns:a16="http://schemas.microsoft.com/office/drawing/2014/main" id="{279A51A0-E183-5C31-EB2F-5889FA1F63DA}"/>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2434450">
            <a:off x="2015803" y="2543639"/>
            <a:ext cx="812351" cy="1296916"/>
          </a:xfrm>
          <a:prstGeom prst="rect">
            <a:avLst/>
          </a:prstGeom>
        </p:spPr>
      </p:pic>
      <p:sp>
        <p:nvSpPr>
          <p:cNvPr id="31" name="Oval 30">
            <a:extLst>
              <a:ext uri="{FF2B5EF4-FFF2-40B4-BE49-F238E27FC236}">
                <a16:creationId xmlns:a16="http://schemas.microsoft.com/office/drawing/2014/main" id="{E3183BCB-532D-B742-7821-6E0CC4C228D9}"/>
              </a:ext>
            </a:extLst>
          </p:cNvPr>
          <p:cNvSpPr/>
          <p:nvPr/>
        </p:nvSpPr>
        <p:spPr>
          <a:xfrm>
            <a:off x="2343594" y="1212685"/>
            <a:ext cx="1401272" cy="1401272"/>
          </a:xfrm>
          <a:prstGeom prst="ellipse">
            <a:avLst/>
          </a:prstGeom>
          <a:solidFill>
            <a:schemeClr val="accent1">
              <a:lumMod val="20000"/>
              <a:lumOff val="80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pic>
        <p:nvPicPr>
          <p:cNvPr id="34" name="Graphic 33" descr="Receiver with solid fill">
            <a:extLst>
              <a:ext uri="{FF2B5EF4-FFF2-40B4-BE49-F238E27FC236}">
                <a16:creationId xmlns:a16="http://schemas.microsoft.com/office/drawing/2014/main" id="{6977A805-223C-62B4-DD6F-09A89378916E}"/>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2637901" y="1511718"/>
            <a:ext cx="812351" cy="812351"/>
          </a:xfrm>
          <a:prstGeom prst="rect">
            <a:avLst/>
          </a:prstGeom>
        </p:spPr>
      </p:pic>
      <p:sp>
        <p:nvSpPr>
          <p:cNvPr id="35" name="Freeform: Shape 34">
            <a:extLst>
              <a:ext uri="{FF2B5EF4-FFF2-40B4-BE49-F238E27FC236}">
                <a16:creationId xmlns:a16="http://schemas.microsoft.com/office/drawing/2014/main" id="{2F1B3FE2-1925-DFF4-86B5-119210566B6B}"/>
              </a:ext>
            </a:extLst>
          </p:cNvPr>
          <p:cNvSpPr/>
          <p:nvPr/>
        </p:nvSpPr>
        <p:spPr>
          <a:xfrm>
            <a:off x="3199100" y="1511718"/>
            <a:ext cx="2297166" cy="692848"/>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latin typeface="Didact Gothic" panose="00000500000000000000" pitchFamily="2" charset="0"/>
              </a:rPr>
              <a:t>Phone call </a:t>
            </a:r>
            <a:br>
              <a:rPr lang="en-US" sz="1575" dirty="0">
                <a:latin typeface="Didact Gothic" panose="00000500000000000000" pitchFamily="2" charset="0"/>
              </a:rPr>
            </a:br>
            <a:r>
              <a:rPr lang="en-US" sz="1575" dirty="0">
                <a:latin typeface="Didact Gothic" panose="00000500000000000000" pitchFamily="2" charset="0"/>
              </a:rPr>
              <a:t>&amp; Slides</a:t>
            </a:r>
          </a:p>
        </p:txBody>
      </p:sp>
      <p:sp>
        <p:nvSpPr>
          <p:cNvPr id="2" name="Slide Number Placeholder 5">
            <a:extLst>
              <a:ext uri="{FF2B5EF4-FFF2-40B4-BE49-F238E27FC236}">
                <a16:creationId xmlns:a16="http://schemas.microsoft.com/office/drawing/2014/main" id="{37E00078-78C0-715B-6356-94848A250DE2}"/>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7</a:t>
            </a:fld>
            <a:endParaRPr lang="en-US" dirty="0"/>
          </a:p>
        </p:txBody>
      </p:sp>
      <p:sp>
        <p:nvSpPr>
          <p:cNvPr id="5" name="Rectangle 4">
            <a:extLst>
              <a:ext uri="{FF2B5EF4-FFF2-40B4-BE49-F238E27FC236}">
                <a16:creationId xmlns:a16="http://schemas.microsoft.com/office/drawing/2014/main" id="{51765E3E-E058-4080-D5C5-F0E2EA3AE1C0}"/>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E3464EC-9323-1B06-4F5F-5ABA87040E88}"/>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F10FB81-345E-A9F3-12DD-CBD141883B3E}"/>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E2F0E9B3-90B0-23BC-7A45-2A110F2A31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
        <p:nvSpPr>
          <p:cNvPr id="26" name="Title 25">
            <a:extLst>
              <a:ext uri="{FF2B5EF4-FFF2-40B4-BE49-F238E27FC236}">
                <a16:creationId xmlns:a16="http://schemas.microsoft.com/office/drawing/2014/main" id="{8A676F87-E6A9-549E-B0A9-BD60B78C4AD6}"/>
              </a:ext>
            </a:extLst>
          </p:cNvPr>
          <p:cNvSpPr>
            <a:spLocks noGrp="1"/>
          </p:cNvSpPr>
          <p:nvPr>
            <p:ph type="title"/>
          </p:nvPr>
        </p:nvSpPr>
        <p:spPr/>
        <p:txBody>
          <a:bodyPr/>
          <a:lstStyle/>
          <a:p>
            <a:r>
              <a:rPr lang="en-US" dirty="0"/>
              <a:t>Pricing</a:t>
            </a:r>
          </a:p>
        </p:txBody>
      </p:sp>
      <p:sp>
        <p:nvSpPr>
          <p:cNvPr id="3" name="Oval 2">
            <a:extLst>
              <a:ext uri="{FF2B5EF4-FFF2-40B4-BE49-F238E27FC236}">
                <a16:creationId xmlns:a16="http://schemas.microsoft.com/office/drawing/2014/main" id="{E34A611D-68BE-B280-8BAC-2C905F0B8BFC}"/>
              </a:ext>
            </a:extLst>
          </p:cNvPr>
          <p:cNvSpPr/>
          <p:nvPr/>
        </p:nvSpPr>
        <p:spPr>
          <a:xfrm>
            <a:off x="5019947" y="2976232"/>
            <a:ext cx="1401271" cy="1401271"/>
          </a:xfrm>
          <a:prstGeom prst="ellipse">
            <a:avLst/>
          </a:prstGeom>
          <a:solidFill>
            <a:schemeClr val="bg1">
              <a:lumMod val="75000"/>
            </a:schemeClr>
          </a:solidFill>
        </p:spPr>
        <p:style>
          <a:lnRef idx="0">
            <a:schemeClr val="accent2">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2" name="Rectangle 21" descr="Lightbulb">
            <a:extLst>
              <a:ext uri="{FF2B5EF4-FFF2-40B4-BE49-F238E27FC236}">
                <a16:creationId xmlns:a16="http://schemas.microsoft.com/office/drawing/2014/main" id="{4B05202E-D603-F378-5C33-9DB380868954}"/>
              </a:ext>
            </a:extLst>
          </p:cNvPr>
          <p:cNvSpPr/>
          <p:nvPr/>
        </p:nvSpPr>
        <p:spPr>
          <a:xfrm>
            <a:off x="5315382" y="3324532"/>
            <a:ext cx="804008" cy="804008"/>
          </a:xfrm>
          <a:prstGeom prst="rect">
            <a:avLst/>
          </a:prstGeom>
          <a: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23" name="Freeform: Shape 22">
            <a:extLst>
              <a:ext uri="{FF2B5EF4-FFF2-40B4-BE49-F238E27FC236}">
                <a16:creationId xmlns:a16="http://schemas.microsoft.com/office/drawing/2014/main" id="{4A3D423C-784E-7C58-89A8-2F8F5B6727FA}"/>
              </a:ext>
            </a:extLst>
          </p:cNvPr>
          <p:cNvSpPr/>
          <p:nvPr/>
        </p:nvSpPr>
        <p:spPr>
          <a:xfrm>
            <a:off x="4571998" y="4694239"/>
            <a:ext cx="2297166" cy="692848"/>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defRPr cap="all"/>
            </a:pPr>
            <a:r>
              <a:rPr lang="en-US" sz="1580" cap="all" dirty="0">
                <a:solidFill>
                  <a:schemeClr val="bg1">
                    <a:lumMod val="75000"/>
                  </a:schemeClr>
                </a:solidFill>
                <a:latin typeface="Didact Gothic" panose="00000500000000000000" pitchFamily="2" charset="0"/>
              </a:rPr>
              <a:t>Manual</a:t>
            </a:r>
            <a:br>
              <a:rPr lang="en-US" sz="1580" kern="1200" dirty="0">
                <a:solidFill>
                  <a:schemeClr val="bg1">
                    <a:lumMod val="75000"/>
                  </a:schemeClr>
                </a:solidFill>
                <a:latin typeface="Didact Gothic" panose="00000500000000000000" pitchFamily="2" charset="0"/>
              </a:rPr>
            </a:br>
            <a:r>
              <a:rPr lang="en-US" sz="1580" cap="all" dirty="0">
                <a:solidFill>
                  <a:schemeClr val="bg1">
                    <a:lumMod val="75000"/>
                  </a:schemeClr>
                </a:solidFill>
                <a:latin typeface="Didact Gothic" panose="00000500000000000000" pitchFamily="2" charset="0"/>
              </a:rPr>
              <a:t>Sampling</a:t>
            </a:r>
          </a:p>
        </p:txBody>
      </p:sp>
    </p:spTree>
    <p:extLst>
      <p:ext uri="{BB962C8B-B14F-4D97-AF65-F5344CB8AC3E}">
        <p14:creationId xmlns:p14="http://schemas.microsoft.com/office/powerpoint/2010/main" val="1079615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9FAC248-C2B9-56EE-F425-4B44FEE727F4}"/>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sp>
        <p:nvSpPr>
          <p:cNvPr id="5" name="Content Placeholder 1">
            <a:extLst>
              <a:ext uri="{FF2B5EF4-FFF2-40B4-BE49-F238E27FC236}">
                <a16:creationId xmlns:a16="http://schemas.microsoft.com/office/drawing/2014/main" id="{4F9A5A20-C8AA-99AB-3D9B-FF3955E2CA34}"/>
              </a:ext>
            </a:extLst>
          </p:cNvPr>
          <p:cNvSpPr txBox="1">
            <a:spLocks/>
          </p:cNvSpPr>
          <p:nvPr/>
        </p:nvSpPr>
        <p:spPr>
          <a:xfrm>
            <a:off x="652054" y="1466256"/>
            <a:ext cx="7277048" cy="4374042"/>
          </a:xfrm>
          <a:prstGeom prst="rect">
            <a:avLst/>
          </a:prstGeom>
        </p:spPr>
        <p:txBody>
          <a:bodyPr vert="horz" lIns="68580" tIns="34290" rIns="68580" bIns="34290" rtlCol="0">
            <a:normAutofit fontScale="92500" lnSpcReduction="10000"/>
          </a:bodyPr>
          <a:lstStyle>
            <a:lvl1pPr marL="0" indent="0" algn="l" defTabSz="1125528" rtl="0" eaLnBrk="1" latinLnBrk="0" hangingPunct="1">
              <a:spcBef>
                <a:spcPts val="985"/>
              </a:spcBef>
              <a:spcAft>
                <a:spcPts val="600"/>
              </a:spcAft>
              <a:buFont typeface="Arial" pitchFamily="34" charset="0"/>
              <a:buNone/>
              <a:defRPr sz="1600" b="0" kern="1200">
                <a:solidFill>
                  <a:schemeClr val="tx1"/>
                </a:solidFill>
                <a:latin typeface="Didact Gothic" panose="00000500000000000000" pitchFamily="2" charset="0"/>
                <a:ea typeface="Gothic A1" pitchFamily="2" charset="-127"/>
                <a:cs typeface="Gothic A1" pitchFamily="2" charset="-127"/>
              </a:defRPr>
            </a:lvl1pPr>
            <a:lvl2pPr marL="281383" indent="-281383" algn="l" defTabSz="1125528" rtl="0" eaLnBrk="1" latinLnBrk="0" hangingPunct="1">
              <a:spcBef>
                <a:spcPts val="0"/>
              </a:spcBef>
              <a:spcAft>
                <a:spcPts val="600"/>
              </a:spcAft>
              <a:buClr>
                <a:schemeClr val="accent2"/>
              </a:buClr>
              <a:buFont typeface="Arial" panose="020B0604020202020204" pitchFamily="34" charset="0"/>
              <a:buChar char="•"/>
              <a:defRPr sz="1600" kern="1200">
                <a:solidFill>
                  <a:schemeClr val="tx1"/>
                </a:solidFill>
                <a:latin typeface="Didact Gothic" panose="00000500000000000000" pitchFamily="2" charset="0"/>
                <a:ea typeface="Gothic A1" pitchFamily="2" charset="-127"/>
                <a:cs typeface="Gothic A1" pitchFamily="2" charset="-127"/>
              </a:defRPr>
            </a:lvl2pPr>
            <a:lvl3pPr marL="562765" indent="-269658" algn="l" defTabSz="1125528" rtl="0" eaLnBrk="1" latinLnBrk="0" hangingPunct="1">
              <a:spcBef>
                <a:spcPts val="0"/>
              </a:spcBef>
              <a:spcAft>
                <a:spcPts val="600"/>
              </a:spcAft>
              <a:buClr>
                <a:schemeClr val="accent2"/>
              </a:buClr>
              <a:buFont typeface="Courier New" panose="02070309020205020404" pitchFamily="49" charset="0"/>
              <a:buChar char="o"/>
              <a:defRPr sz="1600" kern="1200">
                <a:solidFill>
                  <a:schemeClr val="tx1"/>
                </a:solidFill>
                <a:latin typeface="Didact Gothic" panose="00000500000000000000" pitchFamily="2" charset="0"/>
                <a:ea typeface="Gothic A1" pitchFamily="2" charset="-127"/>
                <a:cs typeface="Gothic A1" pitchFamily="2" charset="-127"/>
              </a:defRPr>
            </a:lvl3pPr>
            <a:lvl4pPr marL="844147" indent="-269658" algn="l" defTabSz="1125528" rtl="0" eaLnBrk="1" latinLnBrk="0" hangingPunct="1">
              <a:spcBef>
                <a:spcPts val="0"/>
              </a:spcBef>
              <a:spcAft>
                <a:spcPts val="600"/>
              </a:spcAft>
              <a:buClr>
                <a:schemeClr val="accent2"/>
              </a:buClr>
              <a:buFont typeface="Wingdings" panose="05000000000000000000" pitchFamily="2" charset="2"/>
              <a:buChar char="§"/>
              <a:defRPr sz="1600" kern="1200">
                <a:solidFill>
                  <a:schemeClr val="tx1"/>
                </a:solidFill>
                <a:latin typeface="Didact Gothic" panose="00000500000000000000" pitchFamily="2" charset="0"/>
                <a:ea typeface="Gothic A1" pitchFamily="2" charset="-127"/>
                <a:cs typeface="Gothic A1" pitchFamily="2" charset="-127"/>
              </a:defRPr>
            </a:lvl4pPr>
            <a:lvl5pPr marL="1125528" indent="-281383" algn="l" defTabSz="1125528" rtl="0" eaLnBrk="1" latinLnBrk="0" hangingPunct="1">
              <a:spcBef>
                <a:spcPts val="0"/>
              </a:spcBef>
              <a:spcAft>
                <a:spcPts val="738"/>
              </a:spcAft>
              <a:buClr>
                <a:schemeClr val="accent2"/>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350633" indent="-213849"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6pPr>
            <a:lvl7pPr marL="1665782"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7pPr>
            <a:lvl8pPr marL="1947161"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8pPr>
            <a:lvl9pPr marL="2206035" indent="-202595" algn="l" defTabSz="1125528" rtl="0" eaLnBrk="1" latinLnBrk="0" hangingPunct="1">
              <a:spcBef>
                <a:spcPts val="369"/>
              </a:spcBef>
              <a:buClr>
                <a:schemeClr val="accent2"/>
              </a:buClr>
              <a:buFont typeface="Wingdings" pitchFamily="2" charset="2"/>
              <a:buChar char="§"/>
              <a:defRPr sz="1723" kern="1200">
                <a:solidFill>
                  <a:schemeClr val="tx1"/>
                </a:solidFill>
                <a:latin typeface="+mn-lt"/>
                <a:ea typeface="+mn-ea"/>
                <a:cs typeface="+mn-cs"/>
              </a:defRPr>
            </a:lvl9pPr>
          </a:lstStyle>
          <a:p>
            <a:pPr marL="214313" indent="-214313" fontAlgn="auto">
              <a:lnSpc>
                <a:spcPct val="110000"/>
              </a:lnSpc>
              <a:buFont typeface="Arial" pitchFamily="34" charset="0"/>
              <a:buChar char="•"/>
            </a:pPr>
            <a:r>
              <a:rPr lang="en-US" sz="1800" b="1" dirty="0">
                <a:solidFill>
                  <a:schemeClr val="bg1">
                    <a:lumMod val="85000"/>
                  </a:schemeClr>
                </a:solidFill>
              </a:rPr>
              <a:t>Late January 2022</a:t>
            </a:r>
            <a:r>
              <a:rPr lang="en-US" sz="1800" dirty="0">
                <a:solidFill>
                  <a:schemeClr val="bg1">
                    <a:lumMod val="85000"/>
                  </a:schemeClr>
                </a:solidFill>
              </a:rPr>
              <a:t>: Initial request for a call</a:t>
            </a:r>
          </a:p>
          <a:p>
            <a:pPr marL="214313" indent="-214313" fontAlgn="auto">
              <a:lnSpc>
                <a:spcPct val="110000"/>
              </a:lnSpc>
              <a:buFont typeface="Arial" pitchFamily="34" charset="0"/>
              <a:buChar char="•"/>
            </a:pPr>
            <a:r>
              <a:rPr lang="en-US" sz="1800" b="1" dirty="0">
                <a:solidFill>
                  <a:schemeClr val="bg1">
                    <a:lumMod val="85000"/>
                  </a:schemeClr>
                </a:solidFill>
              </a:rPr>
              <a:t>Early February 2022</a:t>
            </a:r>
            <a:r>
              <a:rPr lang="en-US" sz="1800" dirty="0">
                <a:solidFill>
                  <a:schemeClr val="bg1">
                    <a:lumMod val="85000"/>
                  </a:schemeClr>
                </a:solidFill>
              </a:rPr>
              <a:t>: First phone call</a:t>
            </a:r>
          </a:p>
          <a:p>
            <a:pPr marL="214313" indent="-214313" fontAlgn="auto">
              <a:lnSpc>
                <a:spcPct val="110000"/>
              </a:lnSpc>
              <a:buFont typeface="Arial" pitchFamily="34" charset="0"/>
              <a:buChar char="•"/>
            </a:pPr>
            <a:r>
              <a:rPr lang="en-US" sz="1800" b="1" dirty="0">
                <a:solidFill>
                  <a:schemeClr val="bg1">
                    <a:lumMod val="85000"/>
                  </a:schemeClr>
                </a:solidFill>
              </a:rPr>
              <a:t>March 2022</a:t>
            </a:r>
            <a:r>
              <a:rPr lang="en-US" sz="1800" dirty="0">
                <a:solidFill>
                  <a:schemeClr val="bg1">
                    <a:lumMod val="85000"/>
                  </a:schemeClr>
                </a:solidFill>
              </a:rPr>
              <a:t>: Proposals for pricing needed</a:t>
            </a:r>
          </a:p>
          <a:p>
            <a:pPr marL="214313" indent="-214313" fontAlgn="auto">
              <a:lnSpc>
                <a:spcPct val="110000"/>
              </a:lnSpc>
              <a:buFont typeface="Arial" pitchFamily="34" charset="0"/>
              <a:buChar char="•"/>
            </a:pPr>
            <a:r>
              <a:rPr lang="en-US" sz="1800" b="1" dirty="0"/>
              <a:t>Planned by April 2022</a:t>
            </a:r>
            <a:r>
              <a:rPr lang="en-US" sz="1800" dirty="0"/>
              <a:t>: </a:t>
            </a:r>
          </a:p>
          <a:p>
            <a:pPr marL="636386" lvl="2" indent="-214313" fontAlgn="auto">
              <a:lnSpc>
                <a:spcPct val="110000"/>
              </a:lnSpc>
              <a:buClr>
                <a:srgbClr val="2062A3"/>
              </a:buClr>
            </a:pPr>
            <a:r>
              <a:rPr lang="en-US" sz="1800" dirty="0"/>
              <a:t>Creation of Categories and Subcategories by DPL staff</a:t>
            </a:r>
          </a:p>
          <a:p>
            <a:pPr marL="636386" lvl="2" indent="-214313" fontAlgn="auto">
              <a:lnSpc>
                <a:spcPct val="110000"/>
              </a:lnSpc>
              <a:buClr>
                <a:srgbClr val="2062A3"/>
              </a:buClr>
            </a:pPr>
            <a:r>
              <a:rPr lang="en-US" sz="1800" dirty="0"/>
              <a:t>Hierarchy created for which Category takes priority</a:t>
            </a:r>
          </a:p>
          <a:p>
            <a:pPr marL="257175" indent="-257175" fontAlgn="auto">
              <a:lnSpc>
                <a:spcPct val="110000"/>
              </a:lnSpc>
              <a:buFont typeface="Arial" pitchFamily="34" charset="0"/>
              <a:buChar char="•"/>
            </a:pPr>
            <a:r>
              <a:rPr lang="en-US" sz="1800" b="1" dirty="0"/>
              <a:t>April/May 2022</a:t>
            </a:r>
            <a:r>
              <a:rPr lang="en-US" sz="1800" dirty="0"/>
              <a:t>: Develop programming for mapping</a:t>
            </a:r>
          </a:p>
          <a:p>
            <a:pPr marL="257175" indent="-257175" fontAlgn="auto">
              <a:lnSpc>
                <a:spcPct val="110000"/>
              </a:lnSpc>
              <a:buFont typeface="Arial" pitchFamily="34" charset="0"/>
              <a:buChar char="•"/>
            </a:pPr>
            <a:r>
              <a:rPr lang="en-US" sz="1800" b="1" dirty="0">
                <a:solidFill>
                  <a:schemeClr val="bg1">
                    <a:lumMod val="85000"/>
                  </a:schemeClr>
                </a:solidFill>
              </a:rPr>
              <a:t>July 2022</a:t>
            </a:r>
            <a:r>
              <a:rPr lang="en-US" sz="1800" dirty="0">
                <a:solidFill>
                  <a:schemeClr val="bg1">
                    <a:lumMod val="85000"/>
                  </a:schemeClr>
                </a:solidFill>
              </a:rPr>
              <a:t>: Funding approval &amp; project start</a:t>
            </a:r>
          </a:p>
          <a:p>
            <a:pPr marL="257175" indent="-257175" fontAlgn="auto">
              <a:lnSpc>
                <a:spcPct val="110000"/>
              </a:lnSpc>
              <a:buFont typeface="Arial" pitchFamily="34" charset="0"/>
              <a:buChar char="•"/>
            </a:pPr>
            <a:r>
              <a:rPr lang="en-US" sz="1800" b="1" dirty="0">
                <a:solidFill>
                  <a:schemeClr val="bg1">
                    <a:lumMod val="85000"/>
                  </a:schemeClr>
                </a:solidFill>
              </a:rPr>
              <a:t>November 2023</a:t>
            </a:r>
            <a:r>
              <a:rPr lang="en-US" sz="1800" dirty="0">
                <a:solidFill>
                  <a:schemeClr val="bg1">
                    <a:lumMod val="85000"/>
                  </a:schemeClr>
                </a:solidFill>
              </a:rPr>
              <a:t>: Start relabeling</a:t>
            </a:r>
          </a:p>
          <a:p>
            <a:pPr marL="257175" indent="-257175" fontAlgn="auto">
              <a:lnSpc>
                <a:spcPct val="110000"/>
              </a:lnSpc>
              <a:buFont typeface="Arial" pitchFamily="34" charset="0"/>
              <a:buChar char="•"/>
            </a:pPr>
            <a:r>
              <a:rPr lang="en-US" sz="1800" b="1" dirty="0">
                <a:solidFill>
                  <a:schemeClr val="bg1">
                    <a:lumMod val="85000"/>
                  </a:schemeClr>
                </a:solidFill>
              </a:rPr>
              <a:t>June 2023</a:t>
            </a:r>
            <a:r>
              <a:rPr lang="en-US" sz="1800" dirty="0">
                <a:solidFill>
                  <a:schemeClr val="bg1">
                    <a:lumMod val="85000"/>
                  </a:schemeClr>
                </a:solidFill>
              </a:rPr>
              <a:t>: Reopen the first branch</a:t>
            </a:r>
          </a:p>
          <a:p>
            <a:pPr fontAlgn="auto"/>
            <a:endParaRPr lang="en-US" sz="1200" dirty="0"/>
          </a:p>
        </p:txBody>
      </p:sp>
      <p:sp>
        <p:nvSpPr>
          <p:cNvPr id="2" name="Slide Number Placeholder 5">
            <a:extLst>
              <a:ext uri="{FF2B5EF4-FFF2-40B4-BE49-F238E27FC236}">
                <a16:creationId xmlns:a16="http://schemas.microsoft.com/office/drawing/2014/main" id="{C324E758-C786-6FB1-EAED-6024AF4200EE}"/>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8</a:t>
            </a:fld>
            <a:endParaRPr lang="en-US" dirty="0"/>
          </a:p>
        </p:txBody>
      </p:sp>
      <p:sp>
        <p:nvSpPr>
          <p:cNvPr id="6" name="Rectangle 5">
            <a:extLst>
              <a:ext uri="{FF2B5EF4-FFF2-40B4-BE49-F238E27FC236}">
                <a16:creationId xmlns:a16="http://schemas.microsoft.com/office/drawing/2014/main" id="{24E1EA88-BFE0-61C2-963C-9222A6855F7A}"/>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E26050-439A-3D40-40BE-19149D618157}"/>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E93FBC8-D9E1-90A3-849F-7F424BCD4B61}"/>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Logo&#10;&#10;Description automatically generated">
            <a:extLst>
              <a:ext uri="{FF2B5EF4-FFF2-40B4-BE49-F238E27FC236}">
                <a16:creationId xmlns:a16="http://schemas.microsoft.com/office/drawing/2014/main" id="{A81A0833-652D-DD2D-9EE4-6BE20FA09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
        <p:nvSpPr>
          <p:cNvPr id="11" name="Title 10">
            <a:extLst>
              <a:ext uri="{FF2B5EF4-FFF2-40B4-BE49-F238E27FC236}">
                <a16:creationId xmlns:a16="http://schemas.microsoft.com/office/drawing/2014/main" id="{2C285839-44E2-1C91-76CF-58E3FDCB7FEE}"/>
              </a:ext>
            </a:extLst>
          </p:cNvPr>
          <p:cNvSpPr>
            <a:spLocks noGrp="1"/>
          </p:cNvSpPr>
          <p:nvPr>
            <p:ph type="title"/>
          </p:nvPr>
        </p:nvSpPr>
        <p:spPr/>
        <p:txBody>
          <a:bodyPr/>
          <a:lstStyle/>
          <a:p>
            <a:r>
              <a:rPr lang="en-US" dirty="0"/>
              <a:t>Preparing for Mapping</a:t>
            </a:r>
          </a:p>
        </p:txBody>
      </p:sp>
    </p:spTree>
    <p:extLst>
      <p:ext uri="{BB962C8B-B14F-4D97-AF65-F5344CB8AC3E}">
        <p14:creationId xmlns:p14="http://schemas.microsoft.com/office/powerpoint/2010/main" val="220062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BACDE3E-DB53-5A42-8843-5EFBCE170B0F}"/>
              </a:ext>
            </a:extLst>
          </p:cNvPr>
          <p:cNvSpPr>
            <a:spLocks noGrp="1"/>
          </p:cNvSpPr>
          <p:nvPr>
            <p:ph type="body" sz="quarter" idx="11"/>
          </p:nvPr>
        </p:nvSpPr>
        <p:spPr>
          <a:xfrm>
            <a:off x="361856" y="423530"/>
            <a:ext cx="8407262" cy="311645"/>
          </a:xfrm>
        </p:spPr>
        <p:txBody>
          <a:bodyPr/>
          <a:lstStyle/>
          <a:p>
            <a:pPr marL="0" indent="0">
              <a:buNone/>
            </a:pPr>
            <a:r>
              <a:rPr lang="en-US" sz="1400" dirty="0">
                <a:solidFill>
                  <a:srgbClr val="2062A3"/>
                </a:solidFill>
              </a:rPr>
              <a:t>Planning</a:t>
            </a:r>
            <a:endParaRPr lang="en-US" dirty="0">
              <a:solidFill>
                <a:srgbClr val="2062A3"/>
              </a:solidFill>
            </a:endParaRPr>
          </a:p>
        </p:txBody>
      </p:sp>
      <p:graphicFrame>
        <p:nvGraphicFramePr>
          <p:cNvPr id="5" name="Table 5">
            <a:extLst>
              <a:ext uri="{FF2B5EF4-FFF2-40B4-BE49-F238E27FC236}">
                <a16:creationId xmlns:a16="http://schemas.microsoft.com/office/drawing/2014/main" id="{0BB55377-F3CE-77A9-DEB8-FEDCF338F82C}"/>
              </a:ext>
            </a:extLst>
          </p:cNvPr>
          <p:cNvGraphicFramePr>
            <a:graphicFrameLocks noGrp="1"/>
          </p:cNvGraphicFramePr>
          <p:nvPr>
            <p:extLst>
              <p:ext uri="{D42A27DB-BD31-4B8C-83A1-F6EECF244321}">
                <p14:modId xmlns:p14="http://schemas.microsoft.com/office/powerpoint/2010/main" val="2822951585"/>
              </p:ext>
            </p:extLst>
          </p:nvPr>
        </p:nvGraphicFramePr>
        <p:xfrm>
          <a:off x="704778" y="2022886"/>
          <a:ext cx="2318326" cy="4201264"/>
        </p:xfrm>
        <a:graphic>
          <a:graphicData uri="http://schemas.openxmlformats.org/drawingml/2006/table">
            <a:tbl>
              <a:tblPr firstRow="1" bandRow="1">
                <a:tableStyleId>{69CF1AB2-1976-4502-BF36-3FF5EA218861}</a:tableStyleId>
              </a:tblPr>
              <a:tblGrid>
                <a:gridCol w="769123">
                  <a:extLst>
                    <a:ext uri="{9D8B030D-6E8A-4147-A177-3AD203B41FA5}">
                      <a16:colId xmlns:a16="http://schemas.microsoft.com/office/drawing/2014/main" val="869988848"/>
                    </a:ext>
                  </a:extLst>
                </a:gridCol>
                <a:gridCol w="1549203">
                  <a:extLst>
                    <a:ext uri="{9D8B030D-6E8A-4147-A177-3AD203B41FA5}">
                      <a16:colId xmlns:a16="http://schemas.microsoft.com/office/drawing/2014/main" val="3589408111"/>
                    </a:ext>
                  </a:extLst>
                </a:gridCol>
              </a:tblGrid>
              <a:tr h="262579">
                <a:tc>
                  <a:txBody>
                    <a:bodyPr/>
                    <a:lstStyle/>
                    <a:p>
                      <a:r>
                        <a:rPr lang="en-US" sz="1100" b="0" dirty="0"/>
                        <a:t>Juvenile</a:t>
                      </a:r>
                      <a:endParaRPr lang="en-US" sz="1100" b="0" dirty="0">
                        <a:latin typeface="Didact Gothic" panose="00000500000000000000" pitchFamily="2" charset="0"/>
                      </a:endParaRPr>
                    </a:p>
                  </a:txBody>
                  <a:tcPr marL="68580" marR="68580" marT="34290" marB="34290"/>
                </a:tc>
                <a:tc>
                  <a:txBody>
                    <a:bodyPr/>
                    <a:lstStyle/>
                    <a:p>
                      <a:r>
                        <a:rPr lang="en-US" sz="1100" b="0" dirty="0"/>
                        <a:t>Bridging Fiction</a:t>
                      </a:r>
                      <a:endParaRPr lang="en-US" sz="1100" b="0" dirty="0">
                        <a:latin typeface="Didact Gothic" panose="00000500000000000000" pitchFamily="2" charset="0"/>
                      </a:endParaRPr>
                    </a:p>
                  </a:txBody>
                  <a:tcPr marL="68580" marR="68580" marT="34290" marB="34290"/>
                </a:tc>
                <a:extLst>
                  <a:ext uri="{0D108BD9-81ED-4DB2-BD59-A6C34878D82A}">
                    <a16:rowId xmlns:a16="http://schemas.microsoft.com/office/drawing/2014/main" val="328125003"/>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Early Readers</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240538928"/>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Graphic Novels</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082950598"/>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Scary</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2937729275"/>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Science Fiction</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451014838"/>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Fantasy</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1107132236"/>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Mystery</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475705328"/>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Historical Fiction</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525748029"/>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Adventure</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1070307466"/>
                  </a:ext>
                </a:extLst>
              </a:tr>
              <a:tr h="262579">
                <a:tc>
                  <a:txBody>
                    <a:bodyPr/>
                    <a:lstStyle/>
                    <a:p>
                      <a:r>
                        <a:rPr lang="en-US" sz="1100" dirty="0"/>
                        <a:t>Juvenile</a:t>
                      </a:r>
                      <a:endParaRPr lang="en-US" sz="1100" dirty="0">
                        <a:latin typeface="Didact Gothic" panose="00000500000000000000" pitchFamily="2" charset="0"/>
                      </a:endParaRPr>
                    </a:p>
                  </a:txBody>
                  <a:tcPr marL="68580" marR="68580" marT="34290" marB="34290"/>
                </a:tc>
                <a:tc>
                  <a:txBody>
                    <a:bodyPr/>
                    <a:lstStyle/>
                    <a:p>
                      <a:r>
                        <a:rPr lang="en-US" sz="1100" dirty="0"/>
                        <a:t>General</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1941960985"/>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Manga</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2046601430"/>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Graphic Novels</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162457329"/>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Science Fiction</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975292540"/>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Fantasy</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2282382960"/>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Mystery &amp; Thriller</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055274120"/>
                  </a:ext>
                </a:extLst>
              </a:tr>
              <a:tr h="262579">
                <a:tc>
                  <a:txBody>
                    <a:bodyPr/>
                    <a:lstStyle/>
                    <a:p>
                      <a:r>
                        <a:rPr lang="en-US" sz="1100" dirty="0"/>
                        <a:t>Teen</a:t>
                      </a:r>
                      <a:endParaRPr lang="en-US" sz="1100" dirty="0">
                        <a:latin typeface="Didact Gothic" panose="00000500000000000000" pitchFamily="2" charset="0"/>
                      </a:endParaRPr>
                    </a:p>
                  </a:txBody>
                  <a:tcPr marL="68580" marR="68580" marT="34290" marB="34290"/>
                </a:tc>
                <a:tc>
                  <a:txBody>
                    <a:bodyPr/>
                    <a:lstStyle/>
                    <a:p>
                      <a:r>
                        <a:rPr lang="en-US" sz="1100" dirty="0"/>
                        <a:t>General</a:t>
                      </a:r>
                      <a:endParaRPr lang="en-US" sz="1100" dirty="0">
                        <a:latin typeface="Didact Gothic" panose="00000500000000000000" pitchFamily="2" charset="0"/>
                      </a:endParaRPr>
                    </a:p>
                  </a:txBody>
                  <a:tcPr marL="68580" marR="68580" marT="34290" marB="34290"/>
                </a:tc>
                <a:extLst>
                  <a:ext uri="{0D108BD9-81ED-4DB2-BD59-A6C34878D82A}">
                    <a16:rowId xmlns:a16="http://schemas.microsoft.com/office/drawing/2014/main" val="3940455347"/>
                  </a:ext>
                </a:extLst>
              </a:tr>
            </a:tbl>
          </a:graphicData>
        </a:graphic>
      </p:graphicFrame>
      <p:pic>
        <p:nvPicPr>
          <p:cNvPr id="8" name="Graphic 7" descr="Arrow: Clockwise curve with solid fill">
            <a:extLst>
              <a:ext uri="{FF2B5EF4-FFF2-40B4-BE49-F238E27FC236}">
                <a16:creationId xmlns:a16="http://schemas.microsoft.com/office/drawing/2014/main" id="{317DB5EF-D4E9-746D-BC1E-2B73B7DB178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8251126">
            <a:off x="3183591" y="1717096"/>
            <a:ext cx="685800" cy="1094878"/>
          </a:xfrm>
          <a:prstGeom prst="rect">
            <a:avLst/>
          </a:prstGeom>
        </p:spPr>
      </p:pic>
      <p:sp>
        <p:nvSpPr>
          <p:cNvPr id="9" name="Freeform: Shape 8">
            <a:extLst>
              <a:ext uri="{FF2B5EF4-FFF2-40B4-BE49-F238E27FC236}">
                <a16:creationId xmlns:a16="http://schemas.microsoft.com/office/drawing/2014/main" id="{691BD130-327A-4399-5EEF-EC8FFA57AB97}"/>
              </a:ext>
            </a:extLst>
          </p:cNvPr>
          <p:cNvSpPr/>
          <p:nvPr/>
        </p:nvSpPr>
        <p:spPr>
          <a:xfrm>
            <a:off x="894288" y="1745144"/>
            <a:ext cx="1939306" cy="277742"/>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latin typeface="Didact Gothic" panose="00000500000000000000" pitchFamily="2" charset="0"/>
              </a:rPr>
              <a:t>HIERARCHY</a:t>
            </a:r>
          </a:p>
        </p:txBody>
      </p:sp>
      <p:graphicFrame>
        <p:nvGraphicFramePr>
          <p:cNvPr id="11" name="Table 5">
            <a:extLst>
              <a:ext uri="{FF2B5EF4-FFF2-40B4-BE49-F238E27FC236}">
                <a16:creationId xmlns:a16="http://schemas.microsoft.com/office/drawing/2014/main" id="{3973FE40-FE8E-BFB4-1A08-B0C2F6AE16FE}"/>
              </a:ext>
            </a:extLst>
          </p:cNvPr>
          <p:cNvGraphicFramePr>
            <a:graphicFrameLocks noGrp="1"/>
          </p:cNvGraphicFramePr>
          <p:nvPr>
            <p:extLst>
              <p:ext uri="{D42A27DB-BD31-4B8C-83A1-F6EECF244321}">
                <p14:modId xmlns:p14="http://schemas.microsoft.com/office/powerpoint/2010/main" val="4092404058"/>
              </p:ext>
            </p:extLst>
          </p:nvPr>
        </p:nvGraphicFramePr>
        <p:xfrm>
          <a:off x="3812587" y="3347957"/>
          <a:ext cx="4855186" cy="2662606"/>
        </p:xfrm>
        <a:graphic>
          <a:graphicData uri="http://schemas.openxmlformats.org/drawingml/2006/table">
            <a:tbl>
              <a:tblPr firstRow="1" bandRow="1">
                <a:tableStyleId>{6E25E649-3F16-4E02-A733-19D2CDBF48F0}</a:tableStyleId>
              </a:tblPr>
              <a:tblGrid>
                <a:gridCol w="965534">
                  <a:extLst>
                    <a:ext uri="{9D8B030D-6E8A-4147-A177-3AD203B41FA5}">
                      <a16:colId xmlns:a16="http://schemas.microsoft.com/office/drawing/2014/main" val="869988848"/>
                    </a:ext>
                  </a:extLst>
                </a:gridCol>
                <a:gridCol w="1944826">
                  <a:extLst>
                    <a:ext uri="{9D8B030D-6E8A-4147-A177-3AD203B41FA5}">
                      <a16:colId xmlns:a16="http://schemas.microsoft.com/office/drawing/2014/main" val="3589408111"/>
                    </a:ext>
                  </a:extLst>
                </a:gridCol>
                <a:gridCol w="1944826">
                  <a:extLst>
                    <a:ext uri="{9D8B030D-6E8A-4147-A177-3AD203B41FA5}">
                      <a16:colId xmlns:a16="http://schemas.microsoft.com/office/drawing/2014/main" val="2826272373"/>
                    </a:ext>
                  </a:extLst>
                </a:gridCol>
              </a:tblGrid>
              <a:tr h="483281">
                <a:tc>
                  <a:txBody>
                    <a:bodyPr/>
                    <a:lstStyle/>
                    <a:p>
                      <a:r>
                        <a:rPr lang="en-US" sz="1100" dirty="0">
                          <a:latin typeface="Didact Gothic" panose="00000500000000000000" pitchFamily="2" charset="0"/>
                        </a:rPr>
                        <a:t>MARC Tag</a:t>
                      </a:r>
                    </a:p>
                  </a:txBody>
                  <a:tcPr marL="68580" marR="68580" marT="34290" marB="34290"/>
                </a:tc>
                <a:tc>
                  <a:txBody>
                    <a:bodyPr/>
                    <a:lstStyle/>
                    <a:p>
                      <a:r>
                        <a:rPr lang="en-US" sz="1100" dirty="0">
                          <a:latin typeface="Didact Gothic" panose="00000500000000000000" pitchFamily="2" charset="0"/>
                        </a:rPr>
                        <a:t>Bib Data</a:t>
                      </a:r>
                    </a:p>
                  </a:txBody>
                  <a:tcPr marL="68580" marR="68580" marT="34290" marB="34290"/>
                </a:tc>
                <a:tc>
                  <a:txBody>
                    <a:bodyPr/>
                    <a:lstStyle/>
                    <a:p>
                      <a:r>
                        <a:rPr lang="en-US" sz="1100" dirty="0">
                          <a:latin typeface="Didact Gothic" panose="00000500000000000000" pitchFamily="2" charset="0"/>
                        </a:rPr>
                        <a:t>Classification Genre to Apply</a:t>
                      </a:r>
                    </a:p>
                  </a:txBody>
                  <a:tcPr marL="68580" marR="68580" marT="34290" marB="34290"/>
                </a:tc>
                <a:extLst>
                  <a:ext uri="{0D108BD9-81ED-4DB2-BD59-A6C34878D82A}">
                    <a16:rowId xmlns:a16="http://schemas.microsoft.com/office/drawing/2014/main" val="1070307466"/>
                  </a:ext>
                </a:extLst>
              </a:tr>
              <a:tr h="282674">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Science Fiction</a:t>
                      </a:r>
                    </a:p>
                  </a:txBody>
                  <a:tcPr marL="68580" marR="68580" marT="34290" marB="34290"/>
                </a:tc>
                <a:tc>
                  <a:txBody>
                    <a:bodyPr/>
                    <a:lstStyle/>
                    <a:p>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1941960985"/>
                  </a:ext>
                </a:extLst>
              </a:tr>
              <a:tr h="282674">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Dystopian fiction</a:t>
                      </a:r>
                    </a:p>
                  </a:txBody>
                  <a:tcPr marL="68580" marR="68580" marT="34290" marB="34290"/>
                </a:tc>
                <a:tc>
                  <a:txBody>
                    <a:bodyPr/>
                    <a:lstStyle/>
                    <a:p>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2046601430"/>
                  </a:ext>
                </a:extLst>
              </a:tr>
              <a:tr h="483281">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Alternative histories (Fiction)</a:t>
                      </a:r>
                    </a:p>
                  </a:txBody>
                  <a:tcPr marL="68580" marR="68580" marT="34290" marB="34290"/>
                </a:tc>
                <a:tc>
                  <a:txBody>
                    <a:bodyPr/>
                    <a:lstStyle/>
                    <a:p>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3162457329"/>
                  </a:ext>
                </a:extLst>
              </a:tr>
              <a:tr h="282674">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Steampunk fiction</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975292540"/>
                  </a:ext>
                </a:extLst>
              </a:tr>
              <a:tr h="282674">
                <a:tc>
                  <a:txBody>
                    <a:bodyPr/>
                    <a:lstStyle/>
                    <a:p>
                      <a:r>
                        <a:rPr lang="en-US" sz="1100" dirty="0">
                          <a:latin typeface="Didact Gothic" panose="00000500000000000000" pitchFamily="2" charset="0"/>
                        </a:rPr>
                        <a:t>655 or 650</a:t>
                      </a:r>
                    </a:p>
                  </a:txBody>
                  <a:tcPr marL="68580" marR="68580" marT="34290" marB="34290"/>
                </a:tc>
                <a:tc>
                  <a:txBody>
                    <a:bodyPr/>
                    <a:lstStyle/>
                    <a:p>
                      <a:r>
                        <a:rPr lang="en-US" sz="1100" dirty="0">
                          <a:latin typeface="Didact Gothic" panose="00000500000000000000" pitchFamily="2" charset="0"/>
                        </a:rPr>
                        <a:t>Star Wars fiction</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2282382960"/>
                  </a:ext>
                </a:extLst>
              </a:tr>
              <a:tr h="282674">
                <a:tc>
                  <a:txBody>
                    <a:bodyPr/>
                    <a:lstStyle/>
                    <a:p>
                      <a:r>
                        <a:rPr lang="en-US" sz="1100" dirty="0">
                          <a:latin typeface="Didact Gothic" panose="00000500000000000000" pitchFamily="2" charset="0"/>
                        </a:rPr>
                        <a:t>655</a:t>
                      </a:r>
                    </a:p>
                  </a:txBody>
                  <a:tcPr marL="68580" marR="68580" marT="34290" marB="34290"/>
                </a:tc>
                <a:tc>
                  <a:txBody>
                    <a:bodyPr/>
                    <a:lstStyle/>
                    <a:p>
                      <a:r>
                        <a:rPr lang="en-US" sz="1100" dirty="0">
                          <a:latin typeface="Didact Gothic" panose="00000500000000000000" pitchFamily="2" charset="0"/>
                        </a:rPr>
                        <a:t>Time-travel fiction</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3055274120"/>
                  </a:ext>
                </a:extLst>
              </a:tr>
              <a:tr h="282674">
                <a:tc>
                  <a:txBody>
                    <a:bodyPr/>
                    <a:lstStyle/>
                    <a:p>
                      <a:r>
                        <a:rPr lang="en-US" sz="1100" dirty="0">
                          <a:latin typeface="Didact Gothic" panose="00000500000000000000" pitchFamily="2" charset="0"/>
                        </a:rPr>
                        <a:t>650</a:t>
                      </a:r>
                    </a:p>
                  </a:txBody>
                  <a:tcPr marL="68580" marR="68580" marT="34290" marB="34290"/>
                </a:tc>
                <a:tc>
                  <a:txBody>
                    <a:bodyPr/>
                    <a:lstStyle/>
                    <a:p>
                      <a:r>
                        <a:rPr lang="en-US" sz="1100" dirty="0">
                          <a:latin typeface="Didact Gothic" panose="00000500000000000000" pitchFamily="2" charset="0"/>
                        </a:rPr>
                        <a:t>Time-travel</a:t>
                      </a:r>
                    </a:p>
                  </a:txBody>
                  <a:tcPr marL="68580" marR="68580" marT="34290" marB="34290"/>
                </a:tc>
                <a:tc>
                  <a:txBody>
                    <a:bodyPr/>
                    <a:lstStyle/>
                    <a:p>
                      <a:pPr marL="0" marR="0" lvl="0" indent="0" algn="l" defTabSz="1125528" rtl="0" eaLnBrk="1" fontAlgn="auto" latinLnBrk="0" hangingPunct="1">
                        <a:lnSpc>
                          <a:spcPct val="100000"/>
                        </a:lnSpc>
                        <a:spcBef>
                          <a:spcPts val="0"/>
                        </a:spcBef>
                        <a:spcAft>
                          <a:spcPts val="0"/>
                        </a:spcAft>
                        <a:buClrTx/>
                        <a:buSzTx/>
                        <a:buFontTx/>
                        <a:buNone/>
                        <a:tabLst/>
                        <a:defRPr/>
                      </a:pPr>
                      <a:r>
                        <a:rPr lang="en-US" sz="1100" dirty="0">
                          <a:latin typeface="Didact Gothic" panose="00000500000000000000" pitchFamily="2" charset="0"/>
                        </a:rPr>
                        <a:t>Science Fiction</a:t>
                      </a:r>
                    </a:p>
                  </a:txBody>
                  <a:tcPr marL="68580" marR="68580" marT="34290" marB="34290"/>
                </a:tc>
                <a:extLst>
                  <a:ext uri="{0D108BD9-81ED-4DB2-BD59-A6C34878D82A}">
                    <a16:rowId xmlns:a16="http://schemas.microsoft.com/office/drawing/2014/main" val="3940455347"/>
                  </a:ext>
                </a:extLst>
              </a:tr>
            </a:tbl>
          </a:graphicData>
        </a:graphic>
      </p:graphicFrame>
      <p:sp>
        <p:nvSpPr>
          <p:cNvPr id="12" name="Freeform: Shape 11">
            <a:extLst>
              <a:ext uri="{FF2B5EF4-FFF2-40B4-BE49-F238E27FC236}">
                <a16:creationId xmlns:a16="http://schemas.microsoft.com/office/drawing/2014/main" id="{C352AB94-C0D3-E5CA-CE41-CFC4E5DF295A}"/>
              </a:ext>
            </a:extLst>
          </p:cNvPr>
          <p:cNvSpPr/>
          <p:nvPr/>
        </p:nvSpPr>
        <p:spPr>
          <a:xfrm>
            <a:off x="5340753" y="2268670"/>
            <a:ext cx="1939306" cy="277742"/>
          </a:xfrm>
          <a:custGeom>
            <a:avLst/>
            <a:gdLst>
              <a:gd name="connsiteX0" fmla="*/ 0 w 2387190"/>
              <a:gd name="connsiteY0" fmla="*/ 0 h 720000"/>
              <a:gd name="connsiteX1" fmla="*/ 2387190 w 2387190"/>
              <a:gd name="connsiteY1" fmla="*/ 0 h 720000"/>
              <a:gd name="connsiteX2" fmla="*/ 2387190 w 2387190"/>
              <a:gd name="connsiteY2" fmla="*/ 720000 h 720000"/>
              <a:gd name="connsiteX3" fmla="*/ 0 w 2387190"/>
              <a:gd name="connsiteY3" fmla="*/ 720000 h 720000"/>
              <a:gd name="connsiteX4" fmla="*/ 0 w 238719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7190" h="720000">
                <a:moveTo>
                  <a:pt x="0" y="0"/>
                </a:moveTo>
                <a:lnTo>
                  <a:pt x="2387190" y="0"/>
                </a:lnTo>
                <a:lnTo>
                  <a:pt x="238719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00088">
              <a:spcAft>
                <a:spcPct val="35000"/>
              </a:spcAft>
              <a:defRPr cap="all"/>
            </a:pPr>
            <a:r>
              <a:rPr lang="en-US" sz="1575" dirty="0">
                <a:latin typeface="Didact Gothic" panose="00000500000000000000" pitchFamily="2" charset="0"/>
              </a:rPr>
              <a:t>EXAMPLE MAPPING</a:t>
            </a:r>
          </a:p>
        </p:txBody>
      </p:sp>
      <p:sp>
        <p:nvSpPr>
          <p:cNvPr id="13" name="TextBox 12">
            <a:extLst>
              <a:ext uri="{FF2B5EF4-FFF2-40B4-BE49-F238E27FC236}">
                <a16:creationId xmlns:a16="http://schemas.microsoft.com/office/drawing/2014/main" id="{37248836-5D4F-7648-90A5-E1ECE67F580C}"/>
              </a:ext>
            </a:extLst>
          </p:cNvPr>
          <p:cNvSpPr txBox="1"/>
          <p:nvPr/>
        </p:nvSpPr>
        <p:spPr>
          <a:xfrm>
            <a:off x="3989277" y="2565141"/>
            <a:ext cx="3118709" cy="705321"/>
          </a:xfrm>
          <a:prstGeom prst="rect">
            <a:avLst/>
          </a:prstGeom>
          <a:noFill/>
        </p:spPr>
        <p:txBody>
          <a:bodyPr wrap="square" rtlCol="0">
            <a:spAutoFit/>
          </a:bodyPr>
          <a:lstStyle/>
          <a:p>
            <a:pPr>
              <a:spcAft>
                <a:spcPts val="450"/>
              </a:spcAft>
            </a:pPr>
            <a:r>
              <a:rPr lang="en-US" sz="1050" dirty="0">
                <a:latin typeface="Didact Gothic" panose="00000500000000000000" pitchFamily="2" charset="0"/>
                <a:ea typeface="Gothic A1" pitchFamily="2" charset="-127"/>
                <a:cs typeface="Gothic A1" pitchFamily="2" charset="-127"/>
              </a:rPr>
              <a:t>Teen Fiction</a:t>
            </a:r>
          </a:p>
          <a:p>
            <a:pPr>
              <a:spcAft>
                <a:spcPts val="450"/>
              </a:spcAft>
            </a:pPr>
            <a:r>
              <a:rPr lang="en-US" sz="1050" dirty="0">
                <a:latin typeface="Didact Gothic" panose="00000500000000000000" pitchFamily="2" charset="0"/>
                <a:ea typeface="Gothic A1" pitchFamily="2" charset="-127"/>
                <a:cs typeface="Gothic A1" pitchFamily="2" charset="-127"/>
              </a:rPr>
              <a:t>Science Fiction</a:t>
            </a:r>
          </a:p>
          <a:p>
            <a:pPr>
              <a:spcAft>
                <a:spcPts val="450"/>
              </a:spcAft>
            </a:pPr>
            <a:r>
              <a:rPr lang="en-US" sz="1050" dirty="0">
                <a:latin typeface="Didact Gothic" panose="00000500000000000000" pitchFamily="2" charset="0"/>
                <a:ea typeface="Gothic A1" pitchFamily="2" charset="-127"/>
                <a:cs typeface="Gothic A1" pitchFamily="2" charset="-127"/>
              </a:rPr>
              <a:t>DPL Bib Record Data</a:t>
            </a:r>
          </a:p>
        </p:txBody>
      </p:sp>
      <p:sp>
        <p:nvSpPr>
          <p:cNvPr id="2" name="Slide Number Placeholder 5">
            <a:extLst>
              <a:ext uri="{FF2B5EF4-FFF2-40B4-BE49-F238E27FC236}">
                <a16:creationId xmlns:a16="http://schemas.microsoft.com/office/drawing/2014/main" id="{417409CC-033E-AAC7-B557-FF44070B5027}"/>
              </a:ext>
            </a:extLst>
          </p:cNvPr>
          <p:cNvSpPr txBox="1">
            <a:spLocks/>
          </p:cNvSpPr>
          <p:nvPr/>
        </p:nvSpPr>
        <p:spPr>
          <a:xfrm>
            <a:off x="4290578" y="6286502"/>
            <a:ext cx="562841" cy="365125"/>
          </a:xfrm>
          <a:prstGeom prst="rect">
            <a:avLst/>
          </a:prstGeom>
        </p:spPr>
        <p:txBody>
          <a:bodyPr/>
          <a:lstStyle>
            <a:defPPr>
              <a:defRPr lang="en-US"/>
            </a:defPPr>
            <a:lvl1pPr algn="ctr" rtl="0" eaLnBrk="0" fontAlgn="base" hangingPunct="0">
              <a:spcBef>
                <a:spcPct val="0"/>
              </a:spcBef>
              <a:spcAft>
                <a:spcPct val="0"/>
              </a:spcAft>
              <a:defRPr sz="1200" kern="1200">
                <a:solidFill>
                  <a:srgbClr val="2062A3"/>
                </a:solidFill>
                <a:latin typeface="Poppins" panose="00000500000000000000" pitchFamily="2" charset="0"/>
                <a:ea typeface="+mn-ea"/>
                <a:cs typeface="Poppins" panose="00000500000000000000" pitchFamily="2" charset="0"/>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a:lstStyle>
          <a:p>
            <a:fld id="{BF9A2CAF-06DC-4186-BCD8-AE8ECEBE565E}" type="slidenum">
              <a:rPr lang="en-US" smtClean="0"/>
              <a:pPr/>
              <a:t>9</a:t>
            </a:fld>
            <a:endParaRPr lang="en-US" dirty="0"/>
          </a:p>
        </p:txBody>
      </p:sp>
      <p:sp>
        <p:nvSpPr>
          <p:cNvPr id="6" name="Rectangle 5">
            <a:extLst>
              <a:ext uri="{FF2B5EF4-FFF2-40B4-BE49-F238E27FC236}">
                <a16:creationId xmlns:a16="http://schemas.microsoft.com/office/drawing/2014/main" id="{DFDDCF32-5698-837E-6821-A6ECF5F6D0AF}"/>
              </a:ext>
            </a:extLst>
          </p:cNvPr>
          <p:cNvSpPr/>
          <p:nvPr/>
        </p:nvSpPr>
        <p:spPr>
          <a:xfrm>
            <a:off x="73892" y="6594764"/>
            <a:ext cx="2318326" cy="193963"/>
          </a:xfrm>
          <a:prstGeom prst="rect">
            <a:avLst/>
          </a:prstGeom>
          <a:solidFill>
            <a:srgbClr val="A8E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9A39611-FD45-7EDB-A535-186A5BFB8246}"/>
              </a:ext>
            </a:extLst>
          </p:cNvPr>
          <p:cNvSpPr/>
          <p:nvPr/>
        </p:nvSpPr>
        <p:spPr>
          <a:xfrm>
            <a:off x="2392218" y="6594764"/>
            <a:ext cx="2318326" cy="193963"/>
          </a:xfrm>
          <a:prstGeom prst="rect">
            <a:avLst/>
          </a:prstGeom>
          <a:solidFill>
            <a:srgbClr val="62AE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23896D-0F5E-60C1-CC09-BCD8E2EB7EAA}"/>
              </a:ext>
            </a:extLst>
          </p:cNvPr>
          <p:cNvSpPr/>
          <p:nvPr/>
        </p:nvSpPr>
        <p:spPr>
          <a:xfrm>
            <a:off x="4710544" y="6594764"/>
            <a:ext cx="2318326" cy="193963"/>
          </a:xfrm>
          <a:prstGeom prst="rect">
            <a:avLst/>
          </a:prstGeom>
          <a:solidFill>
            <a:srgbClr val="2062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BD963A4D-216E-60E8-1B51-DF506EE5E1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73284" y="6320308"/>
            <a:ext cx="1665680" cy="440711"/>
          </a:xfrm>
          <a:prstGeom prst="rect">
            <a:avLst/>
          </a:prstGeom>
        </p:spPr>
      </p:pic>
      <p:sp>
        <p:nvSpPr>
          <p:cNvPr id="16" name="Title 15">
            <a:extLst>
              <a:ext uri="{FF2B5EF4-FFF2-40B4-BE49-F238E27FC236}">
                <a16:creationId xmlns:a16="http://schemas.microsoft.com/office/drawing/2014/main" id="{C37FBFB9-BB32-2CD5-B0D4-A9939A523578}"/>
              </a:ext>
            </a:extLst>
          </p:cNvPr>
          <p:cNvSpPr>
            <a:spLocks noGrp="1"/>
          </p:cNvSpPr>
          <p:nvPr>
            <p:ph type="title"/>
          </p:nvPr>
        </p:nvSpPr>
        <p:spPr/>
        <p:txBody>
          <a:bodyPr/>
          <a:lstStyle/>
          <a:p>
            <a:r>
              <a:rPr lang="en-US" dirty="0"/>
              <a:t>Mapping Fiction</a:t>
            </a:r>
          </a:p>
        </p:txBody>
      </p:sp>
    </p:spTree>
    <p:extLst>
      <p:ext uri="{BB962C8B-B14F-4D97-AF65-F5344CB8AC3E}">
        <p14:creationId xmlns:p14="http://schemas.microsoft.com/office/powerpoint/2010/main" val="10028376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SLW Theme">
  <a:themeElements>
    <a:clrScheme name="temp">
      <a:dk1>
        <a:srgbClr val="000000"/>
      </a:dk1>
      <a:lt1>
        <a:sysClr val="window" lastClr="FFFFFF"/>
      </a:lt1>
      <a:dk2>
        <a:srgbClr val="003366"/>
      </a:dk2>
      <a:lt2>
        <a:srgbClr val="2561A2"/>
      </a:lt2>
      <a:accent1>
        <a:srgbClr val="071040"/>
      </a:accent1>
      <a:accent2>
        <a:srgbClr val="2061A3"/>
      </a:accent2>
      <a:accent3>
        <a:srgbClr val="194174"/>
      </a:accent3>
      <a:accent4>
        <a:srgbClr val="62AEE0"/>
      </a:accent4>
      <a:accent5>
        <a:srgbClr val="A8E1FA"/>
      </a:accent5>
      <a:accent6>
        <a:srgbClr val="FFD18F"/>
      </a:accent6>
      <a:hlink>
        <a:srgbClr val="2061A2"/>
      </a:hlink>
      <a:folHlink>
        <a:srgbClr val="134074"/>
      </a:folHlink>
    </a:clrScheme>
    <a:fontScheme name="bslw">
      <a:majorFont>
        <a:latin typeface="Georgia"/>
        <a:ea typeface=""/>
        <a:cs typeface=""/>
      </a:majorFont>
      <a:minorFont>
        <a:latin typeface="Franklin Gothic Book"/>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noFill/>
      </a:spPr>
      <a:bodyPr wrap="square" rtlCol="0">
        <a:spAutoFit/>
      </a:bodyPr>
      <a:lstStyle>
        <a:defPPr algn="l">
          <a:spcAft>
            <a:spcPts val="600"/>
          </a:spcAft>
          <a:defRPr sz="1400" dirty="0" smtClean="0">
            <a:solidFill>
              <a:schemeClr val="tx1"/>
            </a:solidFill>
            <a:latin typeface="Gothic A1" pitchFamily="2" charset="-127"/>
            <a:ea typeface="Gothic A1" pitchFamily="2" charset="-127"/>
            <a:cs typeface="Gothic A1" pitchFamily="2" charset="-127"/>
          </a:defRPr>
        </a:defPPr>
      </a:lstStyle>
    </a:txDef>
  </a:objectDefaults>
  <a:extraClrSchemeLst/>
  <a:extLst>
    <a:ext uri="{05A4C25C-085E-4340-85A3-A5531E510DB2}">
      <thm15:themeFamily xmlns:thm15="http://schemas.microsoft.com/office/thememl/2012/main" name="BSLW Theme" id="{17EF1D69-D513-4A0D-9CCD-29DD7E79AD4C}" vid="{4B16127C-C771-4691-A034-8E053AD3FBF8}"/>
    </a:ext>
  </a:extLst>
</a:theme>
</file>

<file path=ppt/theme/theme2.xml><?xml version="1.0" encoding="utf-8"?>
<a:theme xmlns:a="http://schemas.openxmlformats.org/drawingml/2006/main" name="BSLW_3x4">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LW_3x4" id="{55288767-5E09-4F44-9D2E-7FFCA8A1AACF}" vid="{F86EED8F-B954-4729-B2C0-F07B185462F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BSLW Theme</Template>
  <TotalTime>1772</TotalTime>
  <Words>3814</Words>
  <Application>Microsoft Macintosh PowerPoint</Application>
  <PresentationFormat>On-screen Show (4:3)</PresentationFormat>
  <Paragraphs>399</Paragraphs>
  <Slides>26</Slides>
  <Notes>25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Arial</vt:lpstr>
      <vt:lpstr>Calibri</vt:lpstr>
      <vt:lpstr>Calibri Light</vt:lpstr>
      <vt:lpstr>Courier New</vt:lpstr>
      <vt:lpstr>Didact Gothic</vt:lpstr>
      <vt:lpstr>Franklin Gothic Book</vt:lpstr>
      <vt:lpstr>Gothic A1</vt:lpstr>
      <vt:lpstr>Muli</vt:lpstr>
      <vt:lpstr>Playfair Display SemiBold</vt:lpstr>
      <vt:lpstr>Poppins</vt:lpstr>
      <vt:lpstr>Wingdings</vt:lpstr>
      <vt:lpstr>Work Sans Medium</vt:lpstr>
      <vt:lpstr>BSLW Theme</vt:lpstr>
      <vt:lpstr>BSLW_3x4</vt:lpstr>
      <vt:lpstr>PowerPoint Presentation</vt:lpstr>
      <vt:lpstr>Backstage Library Works &amp; Reclassification</vt:lpstr>
      <vt:lpstr>Agenda</vt:lpstr>
      <vt:lpstr>Scoping</vt:lpstr>
      <vt:lpstr>Timeline</vt:lpstr>
      <vt:lpstr>Pricing</vt:lpstr>
      <vt:lpstr>Pricing</vt:lpstr>
      <vt:lpstr>Preparing for Mapping</vt:lpstr>
      <vt:lpstr>Mapping Fiction</vt:lpstr>
      <vt:lpstr>Manga &amp; Graphic Novel Mapping</vt:lpstr>
      <vt:lpstr>Mapping Adult Nonfiction &amp; Biography</vt:lpstr>
      <vt:lpstr>Sampling</vt:lpstr>
      <vt:lpstr>Kickoff (&amp; Label Confusion!)</vt:lpstr>
      <vt:lpstr>Kickoff</vt:lpstr>
      <vt:lpstr>Weekly updates</vt:lpstr>
      <vt:lpstr>Troubleshooting</vt:lpstr>
      <vt:lpstr>Final Mapping</vt:lpstr>
      <vt:lpstr>Label Preparation</vt:lpstr>
      <vt:lpstr>Transition</vt:lpstr>
      <vt:lpstr>Production</vt:lpstr>
      <vt:lpstr>What did we learn?</vt:lpstr>
      <vt:lpstr>Floating Collections</vt:lpstr>
      <vt:lpstr>Diacritics</vt:lpstr>
      <vt:lpstr>Incorrect Category Labels</vt:lpstr>
      <vt:lpstr>Labels Out of Order</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Parran</dc:creator>
  <cp:lastModifiedBy>Shirley Roberts</cp:lastModifiedBy>
  <cp:revision>6</cp:revision>
  <dcterms:created xsi:type="dcterms:W3CDTF">2023-03-28T17:21:15Z</dcterms:created>
  <dcterms:modified xsi:type="dcterms:W3CDTF">2023-07-28T16:33:54Z</dcterms:modified>
</cp:coreProperties>
</file>